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2" r:id="rId1"/>
    <p:sldMasterId id="2147483733" r:id="rId2"/>
    <p:sldMasterId id="2147483734" r:id="rId3"/>
    <p:sldMasterId id="2147483735" r:id="rId4"/>
    <p:sldMasterId id="2147483736" r:id="rId5"/>
    <p:sldMasterId id="2147483737" r:id="rId6"/>
  </p:sldMasterIdLst>
  <p:notesMasterIdLst>
    <p:notesMasterId r:id="rId41"/>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D782C170-4831-4BB0-94AF-37E823008914}">
  <a:tblStyle styleId="{D782C170-4831-4BB0-94AF-37E823008914}"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1AFA03FF-72DD-48F6-8B9A-DBBC2FCFBC44}"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Calibri"/>
          <a:ea typeface="Calibri"/>
          <a:cs typeface="Calibri"/>
        </a:font>
        <a:srgbClr val="FFFFFF"/>
      </a:tcTxStyle>
      <a:tcStyle>
        <a:tcBdr/>
        <a:fill>
          <a:solidFill>
            <a:srgbClr val="3A81BA"/>
          </a:solidFill>
        </a:fill>
      </a:tcStyle>
    </a:lastCol>
    <a:firstCol>
      <a:tcTxStyle b="on" i="off">
        <a:font>
          <a:latin typeface="Calibri"/>
          <a:ea typeface="Calibri"/>
          <a:cs typeface="Calibri"/>
        </a:font>
        <a:srgbClr val="FFFFFF"/>
      </a:tcTxStyle>
      <a:tcStyle>
        <a:tcBdr/>
        <a:fill>
          <a:solidFill>
            <a:srgbClr val="3A81BA"/>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med" len="med"/>
              <a:tailEnd type="none" w="med" len="med"/>
            </a:ln>
          </a:top>
        </a:tcBdr>
        <a:fill>
          <a:solidFill>
            <a:srgbClr val="3A81BA"/>
          </a:solidFill>
        </a:fill>
      </a:tcStyle>
    </a:lastRow>
    <a:firstRow>
      <a:tcTxStyle b="on" i="off">
        <a:font>
          <a:latin typeface="Calibri"/>
          <a:ea typeface="Calibri"/>
          <a:cs typeface="Calibri"/>
        </a:font>
        <a:srgbClr val="FFFFFF"/>
      </a:tcTxStyle>
      <a:tcStyle>
        <a:tcBdr>
          <a:bottom>
            <a:ln w="38100" cap="flat" cmpd="sng">
              <a:solidFill>
                <a:srgbClr val="FFFFFF"/>
              </a:solidFill>
              <a:prstDash val="solid"/>
              <a:round/>
              <a:headEnd type="none" w="med" len="med"/>
              <a:tailEnd type="none" w="med" len="med"/>
            </a:ln>
          </a:bottom>
        </a:tcBdr>
        <a:fill>
          <a:solidFill>
            <a:srgbClr val="3A81BA"/>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61" d="100"/>
          <a:sy n="161" d="100"/>
        </p:scale>
        <p:origin x="-112" y="-48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63023471"/>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lnSpc>
                <a:spcPct val="115000"/>
              </a:lnSpc>
              <a:spcBef>
                <a:spcPts val="0"/>
              </a:spcBef>
              <a:buNone/>
            </a:pPr>
            <a:r>
              <a:rPr lang="en" sz="1800">
                <a:solidFill>
                  <a:schemeClr val="dk1"/>
                </a:solidFill>
                <a:latin typeface="Proxima Nova"/>
                <a:ea typeface="Proxima Nova"/>
                <a:cs typeface="Proxima Nova"/>
                <a:sym typeface="Proxima Nova"/>
              </a:rPr>
              <a:t>8080 – for applications with JNDI and EJB multiplexed</a:t>
            </a:r>
          </a:p>
          <a:p>
            <a:pPr marL="0" lvl="0" indent="0" rtl="0">
              <a:lnSpc>
                <a:spcPct val="115000"/>
              </a:lnSpc>
              <a:spcBef>
                <a:spcPts val="0"/>
              </a:spcBef>
              <a:buNone/>
            </a:pPr>
            <a:r>
              <a:rPr lang="en" sz="1800">
                <a:solidFill>
                  <a:schemeClr val="dk1"/>
                </a:solidFill>
                <a:latin typeface="Proxima Nova"/>
                <a:ea typeface="Proxima Nova"/>
                <a:cs typeface="Proxima Nova"/>
                <a:sym typeface="Proxima Nova"/>
              </a:rPr>
              <a:t>9990 – for management, for both HTTP/JSON &amp; native API</a:t>
            </a:r>
          </a:p>
          <a:p>
            <a:pPr lvl="0" rtl="0">
              <a:lnSpc>
                <a:spcPct val="115000"/>
              </a:lnSpc>
              <a:spcBef>
                <a:spcPts val="0"/>
              </a:spcBef>
              <a:buNone/>
            </a:pPr>
            <a:r>
              <a:rPr lang="en" sz="1800">
                <a:solidFill>
                  <a:schemeClr val="dk1"/>
                </a:solidFill>
                <a:latin typeface="Proxima Nova"/>
                <a:ea typeface="Proxima Nova"/>
                <a:cs typeface="Proxima Nova"/>
                <a:sym typeface="Proxima Nova"/>
              </a:rPr>
              <a:t>Single Sign On – PicketLink + KeyCloak</a:t>
            </a:r>
            <a:br>
              <a:rPr lang="en" sz="1800">
                <a:solidFill>
                  <a:schemeClr val="dk1"/>
                </a:solidFill>
                <a:latin typeface="Proxima Nova"/>
                <a:ea typeface="Proxima Nova"/>
                <a:cs typeface="Proxima Nova"/>
                <a:sym typeface="Proxima Nova"/>
              </a:rPr>
            </a:br>
            <a:endParaRPr lang="en" sz="1800">
              <a:solidFill>
                <a:schemeClr val="dk1"/>
              </a:solidFill>
              <a:latin typeface="Proxima Nova"/>
              <a:ea typeface="Proxima Nova"/>
              <a:cs typeface="Proxima Nova"/>
              <a:sym typeface="Proxima Nova"/>
            </a:endParaRPr>
          </a:p>
          <a:p>
            <a:pPr marL="0" lvl="0" indent="0">
              <a:lnSpc>
                <a:spcPct val="115000"/>
              </a:lnSpc>
              <a:spcBef>
                <a:spcPts val="0"/>
              </a:spcBef>
              <a:buNone/>
            </a:pPr>
            <a:endParaRPr sz="1800">
              <a:solidFill>
                <a:schemeClr val="dk1"/>
              </a:solidFill>
              <a:latin typeface="Proxima Nova"/>
              <a:ea typeface="Proxima Nova"/>
              <a:cs typeface="Proxima Nova"/>
              <a:sym typeface="Proxima Nova"/>
            </a:endParaRPr>
          </a:p>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8" name="Shape 6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7" name="Shape 6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1" name="Shape 6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9" name="Shape 6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Shape 697"/>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8" name="Shape 6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txBox="1">
            <a:spLocks noGrp="1"/>
          </p:cNvSpPr>
          <p:nvPr>
            <p:ph type="body" idx="1"/>
          </p:nvPr>
        </p:nvSpPr>
        <p:spPr>
          <a:xfrm>
            <a:off x="686360" y="4342533"/>
            <a:ext cx="5485200" cy="4113000"/>
          </a:xfrm>
          <a:prstGeom prst="rect">
            <a:avLst/>
          </a:prstGeom>
          <a:noFill/>
          <a:ln>
            <a:noFill/>
          </a:ln>
        </p:spPr>
        <p:txBody>
          <a:bodyPr lIns="81475" tIns="81475" rIns="81475" bIns="81475" anchor="ctr" anchorCtr="0">
            <a:noAutofit/>
          </a:bodyPr>
          <a:lstStyle/>
          <a:p>
            <a:pPr lvl="0" rtl="0">
              <a:spcBef>
                <a:spcPts val="0"/>
              </a:spcBef>
              <a:buNone/>
            </a:pPr>
            <a:endParaRPr/>
          </a:p>
        </p:txBody>
      </p:sp>
      <p:sp>
        <p:nvSpPr>
          <p:cNvPr id="703" name="Shape 703"/>
          <p:cNvSpPr>
            <a:spLocks noGrp="1" noRot="1" noChangeAspect="1"/>
          </p:cNvSpPr>
          <p:nvPr>
            <p:ph type="sldImg" idx="2"/>
          </p:nvPr>
        </p:nvSpPr>
        <p:spPr>
          <a:xfrm>
            <a:off x="472048" y="694170"/>
            <a:ext cx="5912400" cy="3427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6360" y="4342533"/>
            <a:ext cx="5485200" cy="4113000"/>
          </a:xfrm>
          <a:prstGeom prst="rect">
            <a:avLst/>
          </a:prstGeom>
          <a:noFill/>
          <a:ln>
            <a:noFill/>
          </a:ln>
        </p:spPr>
        <p:txBody>
          <a:bodyPr lIns="81475" tIns="81475" rIns="81475" bIns="81475" anchor="ctr" anchorCtr="0">
            <a:noAutofit/>
          </a:bodyPr>
          <a:lstStyle/>
          <a:p>
            <a:pPr lvl="0" rtl="0">
              <a:spcBef>
                <a:spcPts val="0"/>
              </a:spcBef>
              <a:buNone/>
            </a:pPr>
            <a:endParaRPr/>
          </a:p>
        </p:txBody>
      </p:sp>
      <p:sp>
        <p:nvSpPr>
          <p:cNvPr id="715" name="Shape 715"/>
          <p:cNvSpPr>
            <a:spLocks noGrp="1" noRot="1" noChangeAspect="1"/>
          </p:cNvSpPr>
          <p:nvPr>
            <p:ph type="sldImg" idx="2"/>
          </p:nvPr>
        </p:nvSpPr>
        <p:spPr>
          <a:xfrm>
            <a:off x="472048" y="694170"/>
            <a:ext cx="5912400" cy="3427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txBox="1">
            <a:spLocks noGrp="1"/>
          </p:cNvSpPr>
          <p:nvPr>
            <p:ph type="body" idx="1"/>
          </p:nvPr>
        </p:nvSpPr>
        <p:spPr>
          <a:xfrm>
            <a:off x="686360" y="4342533"/>
            <a:ext cx="5485200" cy="4113000"/>
          </a:xfrm>
          <a:prstGeom prst="rect">
            <a:avLst/>
          </a:prstGeom>
          <a:noFill/>
          <a:ln>
            <a:noFill/>
          </a:ln>
        </p:spPr>
        <p:txBody>
          <a:bodyPr lIns="81475" tIns="81475" rIns="81475" bIns="81475" anchor="ctr" anchorCtr="0">
            <a:noAutofit/>
          </a:bodyPr>
          <a:lstStyle/>
          <a:p>
            <a:pPr lvl="0" rtl="0">
              <a:spcBef>
                <a:spcPts val="0"/>
              </a:spcBef>
              <a:buNone/>
            </a:pPr>
            <a:endParaRPr/>
          </a:p>
        </p:txBody>
      </p:sp>
      <p:sp>
        <p:nvSpPr>
          <p:cNvPr id="746" name="Shape 746"/>
          <p:cNvSpPr>
            <a:spLocks noGrp="1" noRot="1" noChangeAspect="1"/>
          </p:cNvSpPr>
          <p:nvPr>
            <p:ph type="sldImg" idx="2"/>
          </p:nvPr>
        </p:nvSpPr>
        <p:spPr>
          <a:xfrm>
            <a:off x="472048" y="694170"/>
            <a:ext cx="5912400" cy="3427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6" name="Shape 7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686360" y="4342533"/>
            <a:ext cx="5485200" cy="4113000"/>
          </a:xfrm>
          <a:prstGeom prst="rect">
            <a:avLst/>
          </a:prstGeom>
          <a:noFill/>
          <a:ln>
            <a:noFill/>
          </a:ln>
        </p:spPr>
        <p:txBody>
          <a:bodyPr lIns="81475" tIns="81475" rIns="81475" bIns="81475" anchor="ctr" anchorCtr="0">
            <a:noAutofit/>
          </a:bodyPr>
          <a:lstStyle/>
          <a:p>
            <a:pPr lvl="0" rtl="0">
              <a:spcBef>
                <a:spcPts val="0"/>
              </a:spcBef>
              <a:buNone/>
            </a:pPr>
            <a:endParaRPr/>
          </a:p>
        </p:txBody>
      </p:sp>
      <p:sp>
        <p:nvSpPr>
          <p:cNvPr id="771" name="Shape 771"/>
          <p:cNvSpPr>
            <a:spLocks noGrp="1" noRot="1" noChangeAspect="1"/>
          </p:cNvSpPr>
          <p:nvPr>
            <p:ph type="sldImg" idx="2"/>
          </p:nvPr>
        </p:nvSpPr>
        <p:spPr>
          <a:xfrm>
            <a:off x="472048" y="694170"/>
            <a:ext cx="5912400" cy="3427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Shape 806"/>
          <p:cNvSpPr txBox="1">
            <a:spLocks noGrp="1"/>
          </p:cNvSpPr>
          <p:nvPr>
            <p:ph type="body" idx="1"/>
          </p:nvPr>
        </p:nvSpPr>
        <p:spPr>
          <a:xfrm>
            <a:off x="686360" y="4342533"/>
            <a:ext cx="5485200" cy="4113000"/>
          </a:xfrm>
          <a:prstGeom prst="rect">
            <a:avLst/>
          </a:prstGeom>
          <a:noFill/>
          <a:ln>
            <a:noFill/>
          </a:ln>
        </p:spPr>
        <p:txBody>
          <a:bodyPr lIns="81475" tIns="81475" rIns="81475" bIns="81475" anchor="ctr" anchorCtr="0">
            <a:noAutofit/>
          </a:bodyPr>
          <a:lstStyle/>
          <a:p>
            <a:pPr lvl="0" rtl="0">
              <a:spcBef>
                <a:spcPts val="0"/>
              </a:spcBef>
              <a:buNone/>
            </a:pPr>
            <a:endParaRPr/>
          </a:p>
        </p:txBody>
      </p:sp>
      <p:sp>
        <p:nvSpPr>
          <p:cNvPr id="807" name="Shape 807"/>
          <p:cNvSpPr>
            <a:spLocks noGrp="1" noRot="1" noChangeAspect="1"/>
          </p:cNvSpPr>
          <p:nvPr>
            <p:ph type="sldImg" idx="2"/>
          </p:nvPr>
        </p:nvSpPr>
        <p:spPr>
          <a:xfrm>
            <a:off x="472048" y="694170"/>
            <a:ext cx="5912400" cy="3427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txBox="1">
            <a:spLocks noGrp="1"/>
          </p:cNvSpPr>
          <p:nvPr>
            <p:ph type="body" idx="1"/>
          </p:nvPr>
        </p:nvSpPr>
        <p:spPr>
          <a:xfrm>
            <a:off x="686360" y="4342533"/>
            <a:ext cx="5485200" cy="4113000"/>
          </a:xfrm>
          <a:prstGeom prst="rect">
            <a:avLst/>
          </a:prstGeom>
          <a:noFill/>
          <a:ln>
            <a:noFill/>
          </a:ln>
        </p:spPr>
        <p:txBody>
          <a:bodyPr lIns="81475" tIns="81475" rIns="81475" bIns="81475" anchor="ctr" anchorCtr="0">
            <a:noAutofit/>
          </a:bodyPr>
          <a:lstStyle/>
          <a:p>
            <a:pPr lvl="0" rtl="0">
              <a:spcBef>
                <a:spcPts val="0"/>
              </a:spcBef>
              <a:buNone/>
            </a:pPr>
            <a:endParaRPr/>
          </a:p>
        </p:txBody>
      </p:sp>
      <p:sp>
        <p:nvSpPr>
          <p:cNvPr id="870" name="Shape 870"/>
          <p:cNvSpPr>
            <a:spLocks noGrp="1" noRot="1" noChangeAspect="1"/>
          </p:cNvSpPr>
          <p:nvPr>
            <p:ph type="sldImg" idx="2"/>
          </p:nvPr>
        </p:nvSpPr>
        <p:spPr>
          <a:xfrm>
            <a:off x="472048" y="694170"/>
            <a:ext cx="5912400" cy="3427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Shape 905"/>
          <p:cNvSpPr txBox="1">
            <a:spLocks noGrp="1"/>
          </p:cNvSpPr>
          <p:nvPr>
            <p:ph type="body" idx="1"/>
          </p:nvPr>
        </p:nvSpPr>
        <p:spPr>
          <a:xfrm>
            <a:off x="686360" y="4342533"/>
            <a:ext cx="5485200" cy="4113000"/>
          </a:xfrm>
          <a:prstGeom prst="rect">
            <a:avLst/>
          </a:prstGeom>
          <a:noFill/>
          <a:ln>
            <a:noFill/>
          </a:ln>
        </p:spPr>
        <p:txBody>
          <a:bodyPr lIns="81475" tIns="81475" rIns="81475" bIns="81475" anchor="ctr" anchorCtr="0">
            <a:noAutofit/>
          </a:bodyPr>
          <a:lstStyle/>
          <a:p>
            <a:pPr lvl="0" rtl="0">
              <a:spcBef>
                <a:spcPts val="0"/>
              </a:spcBef>
              <a:buNone/>
            </a:pPr>
            <a:endParaRPr/>
          </a:p>
        </p:txBody>
      </p:sp>
      <p:sp>
        <p:nvSpPr>
          <p:cNvPr id="906" name="Shape 906"/>
          <p:cNvSpPr>
            <a:spLocks noGrp="1" noRot="1" noChangeAspect="1"/>
          </p:cNvSpPr>
          <p:nvPr>
            <p:ph type="sldImg" idx="2"/>
          </p:nvPr>
        </p:nvSpPr>
        <p:spPr>
          <a:xfrm>
            <a:off x="472048" y="694170"/>
            <a:ext cx="5912400" cy="34275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2" name="Shape 9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1" name="Shape 9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6" name="Shape 9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Server group uses a profile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4" name="Shape 5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1400"/>
              </a:spcBef>
              <a:spcAft>
                <a:spcPts val="400"/>
              </a:spcAft>
              <a:buClr>
                <a:schemeClr val="dk1"/>
              </a:buClr>
              <a:buSzPct val="84615"/>
              <a:buFont typeface="Arial"/>
              <a:buNone/>
            </a:pPr>
            <a:r>
              <a:rPr lang="en" sz="1300" b="1">
                <a:solidFill>
                  <a:srgbClr val="252527"/>
                </a:solidFill>
                <a:highlight>
                  <a:srgbClr val="FFFFFF"/>
                </a:highlight>
              </a:rPr>
              <a:t>java:global</a:t>
            </a:r>
          </a:p>
          <a:p>
            <a:pPr lvl="0">
              <a:lnSpc>
                <a:spcPct val="141100"/>
              </a:lnSpc>
              <a:spcBef>
                <a:spcPts val="0"/>
              </a:spcBef>
              <a:buClr>
                <a:schemeClr val="dk1"/>
              </a:buClr>
              <a:buSzPct val="100000"/>
              <a:buFont typeface="Arial"/>
              <a:buNone/>
            </a:pPr>
            <a:r>
              <a:rPr lang="en">
                <a:solidFill>
                  <a:srgbClr val="333333"/>
                </a:solidFill>
                <a:highlight>
                  <a:srgbClr val="F7F7F7"/>
                </a:highlight>
                <a:latin typeface="Consolas"/>
                <a:ea typeface="Consolas"/>
                <a:cs typeface="Consolas"/>
                <a:sym typeface="Consolas"/>
              </a:rPr>
              <a:t>java:global[/application name]/module name/enterprise bean name[/interface name]</a:t>
            </a:r>
          </a:p>
          <a:p>
            <a:pPr lvl="0">
              <a:lnSpc>
                <a:spcPct val="141100"/>
              </a:lnSpc>
              <a:spcBef>
                <a:spcPts val="0"/>
              </a:spcBef>
              <a:buClr>
                <a:schemeClr val="dk1"/>
              </a:buClr>
              <a:buSzPct val="91666"/>
              <a:buFont typeface="Arial"/>
              <a:buNone/>
            </a:pPr>
            <a:r>
              <a:rPr lang="en" sz="1200">
                <a:solidFill>
                  <a:srgbClr val="333333"/>
                </a:solidFill>
                <a:highlight>
                  <a:srgbClr val="FFFFFF"/>
                </a:highlight>
              </a:rPr>
              <a:t>Application name and module name default to the name of the application and module minus the file extension. Application names are required only if the application is packaged within an EAR. The interface name is required only if the enterprise bean implements more than one business interface.</a:t>
            </a:r>
          </a:p>
          <a:p>
            <a:pPr lvl="0">
              <a:lnSpc>
                <a:spcPct val="115000"/>
              </a:lnSpc>
              <a:spcBef>
                <a:spcPts val="1400"/>
              </a:spcBef>
              <a:spcAft>
                <a:spcPts val="400"/>
              </a:spcAft>
              <a:buClr>
                <a:schemeClr val="dk1"/>
              </a:buClr>
              <a:buSzPct val="84615"/>
              <a:buFont typeface="Arial"/>
              <a:buNone/>
            </a:pPr>
            <a:r>
              <a:rPr lang="en" sz="1300" b="1">
                <a:solidFill>
                  <a:srgbClr val="252527"/>
                </a:solidFill>
                <a:highlight>
                  <a:srgbClr val="FFFFFF"/>
                </a:highlight>
              </a:rPr>
              <a:t>java:module</a:t>
            </a:r>
          </a:p>
          <a:p>
            <a:pPr lvl="0">
              <a:lnSpc>
                <a:spcPct val="141100"/>
              </a:lnSpc>
              <a:spcBef>
                <a:spcPts val="0"/>
              </a:spcBef>
              <a:buClr>
                <a:schemeClr val="dk1"/>
              </a:buClr>
              <a:buSzPct val="91666"/>
              <a:buFont typeface="Arial"/>
              <a:buNone/>
            </a:pPr>
            <a:r>
              <a:rPr lang="en" sz="1200">
                <a:solidFill>
                  <a:srgbClr val="333333"/>
                </a:solidFill>
                <a:highlight>
                  <a:srgbClr val="FFFFFF"/>
                </a:highlight>
              </a:rPr>
              <a:t>The java:module namespace is used to look up local enterprise beans within the same module. JNDI addresses using the java:module namespace are of the following form:</a:t>
            </a:r>
          </a:p>
          <a:p>
            <a:pPr lvl="0">
              <a:lnSpc>
                <a:spcPct val="141100"/>
              </a:lnSpc>
              <a:spcBef>
                <a:spcPts val="0"/>
              </a:spcBef>
              <a:buClr>
                <a:schemeClr val="dk1"/>
              </a:buClr>
              <a:buSzPct val="100000"/>
              <a:buFont typeface="Arial"/>
              <a:buNone/>
            </a:pPr>
            <a:r>
              <a:rPr lang="en">
                <a:solidFill>
                  <a:srgbClr val="333333"/>
                </a:solidFill>
                <a:highlight>
                  <a:srgbClr val="F7F7F7"/>
                </a:highlight>
                <a:latin typeface="Consolas"/>
                <a:ea typeface="Consolas"/>
                <a:cs typeface="Consolas"/>
                <a:sym typeface="Consolas"/>
              </a:rPr>
              <a:t>java:module/enterprise bean name/[interface name]</a:t>
            </a:r>
          </a:p>
          <a:p>
            <a:pPr lvl="0">
              <a:lnSpc>
                <a:spcPct val="141100"/>
              </a:lnSpc>
              <a:spcBef>
                <a:spcPts val="0"/>
              </a:spcBef>
              <a:buClr>
                <a:schemeClr val="dk1"/>
              </a:buClr>
              <a:buSzPct val="91666"/>
              <a:buFont typeface="Arial"/>
              <a:buNone/>
            </a:pPr>
            <a:r>
              <a:rPr lang="en" sz="1200">
                <a:solidFill>
                  <a:srgbClr val="333333"/>
                </a:solidFill>
                <a:highlight>
                  <a:srgbClr val="FFFFFF"/>
                </a:highlight>
              </a:rPr>
              <a:t>The interface name is required only if the enterprise bean implements more than one business interface.</a:t>
            </a:r>
          </a:p>
          <a:p>
            <a:pPr lvl="0">
              <a:lnSpc>
                <a:spcPct val="115000"/>
              </a:lnSpc>
              <a:spcBef>
                <a:spcPts val="1400"/>
              </a:spcBef>
              <a:spcAft>
                <a:spcPts val="400"/>
              </a:spcAft>
              <a:buClr>
                <a:schemeClr val="dk1"/>
              </a:buClr>
              <a:buSzPct val="84615"/>
              <a:buFont typeface="Arial"/>
              <a:buNone/>
            </a:pPr>
            <a:r>
              <a:rPr lang="en" sz="1300" b="1">
                <a:solidFill>
                  <a:srgbClr val="252527"/>
                </a:solidFill>
                <a:highlight>
                  <a:srgbClr val="FFFFFF"/>
                </a:highlight>
              </a:rPr>
              <a:t>java:app</a:t>
            </a:r>
          </a:p>
          <a:p>
            <a:pPr lvl="0">
              <a:lnSpc>
                <a:spcPct val="141100"/>
              </a:lnSpc>
              <a:spcBef>
                <a:spcPts val="0"/>
              </a:spcBef>
              <a:buClr>
                <a:schemeClr val="dk1"/>
              </a:buClr>
              <a:buSzPct val="91666"/>
              <a:buFont typeface="Arial"/>
              <a:buNone/>
            </a:pPr>
            <a:r>
              <a:rPr lang="en" sz="1200">
                <a:solidFill>
                  <a:srgbClr val="333333"/>
                </a:solidFill>
                <a:highlight>
                  <a:srgbClr val="FFFFFF"/>
                </a:highlight>
              </a:rPr>
              <a:t>The java:app namespace is used to look up local enterprise beans packaged within the same application. That is, the enterprise bean is packaged within an EAR file containing multiple Java EE modules. JNDI addresses using the java:app namespace are of the following form:</a:t>
            </a:r>
          </a:p>
          <a:p>
            <a:pPr lvl="0">
              <a:lnSpc>
                <a:spcPct val="141100"/>
              </a:lnSpc>
              <a:spcBef>
                <a:spcPts val="0"/>
              </a:spcBef>
              <a:buClr>
                <a:schemeClr val="dk1"/>
              </a:buClr>
              <a:buSzPct val="100000"/>
              <a:buFont typeface="Arial"/>
              <a:buNone/>
            </a:pPr>
            <a:r>
              <a:rPr lang="en">
                <a:solidFill>
                  <a:srgbClr val="333333"/>
                </a:solidFill>
                <a:highlight>
                  <a:srgbClr val="F7F7F7"/>
                </a:highlight>
                <a:latin typeface="Consolas"/>
                <a:ea typeface="Consolas"/>
                <a:cs typeface="Consolas"/>
                <a:sym typeface="Consolas"/>
              </a:rPr>
              <a:t>java:app[/module name]/enterprise bean name[/interface name]</a:t>
            </a:r>
          </a:p>
          <a:p>
            <a:pPr lvl="0">
              <a:lnSpc>
                <a:spcPct val="115000"/>
              </a:lnSpc>
              <a:spcBef>
                <a:spcPts val="0"/>
              </a:spcBef>
              <a:buClr>
                <a:schemeClr val="dk1"/>
              </a:buClr>
              <a:buSzPct val="100000"/>
              <a:buFont typeface="Arial"/>
              <a:buNone/>
            </a:pPr>
            <a:endParaRPr>
              <a:solidFill>
                <a:srgbClr val="333333"/>
              </a:solidFill>
              <a:highlight>
                <a:srgbClr val="F7F7F7"/>
              </a:highlight>
              <a:latin typeface="Consolas"/>
              <a:ea typeface="Consolas"/>
              <a:cs typeface="Consolas"/>
              <a:sym typeface="Consolas"/>
            </a:endParaRPr>
          </a:p>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Master" Target="../slideMasters/slideMaster5.xml"/><Relationship Id="rId2" Type="http://schemas.openxmlformats.org/officeDocument/2006/relationships/image" Target="../media/image4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1" name="Shape 11"/>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12" name="Shape 1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blue">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b="1"/>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ue structure">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ue nature">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red">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red structure">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red natur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ue bridge 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ue bridge 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ue bridge 3">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red bridge 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 name="Shape 15"/>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 name="Shape 1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red bridge 2">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red bridge 3">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826650" y="1660725"/>
            <a:ext cx="7490700" cy="18222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hree interconnected circles">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Shape 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79" name="Shape 79"/>
          <p:cNvSpPr txBox="1">
            <a:spLocks noGrp="1"/>
          </p:cNvSpPr>
          <p:nvPr>
            <p:ph type="body" idx="1"/>
          </p:nvPr>
        </p:nvSpPr>
        <p:spPr>
          <a:xfrm>
            <a:off x="2015500" y="3689156"/>
            <a:ext cx="1636499" cy="8408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80" name="Shape 80"/>
          <p:cNvSpPr txBox="1">
            <a:spLocks noGrp="1"/>
          </p:cNvSpPr>
          <p:nvPr>
            <p:ph type="body" idx="2"/>
          </p:nvPr>
        </p:nvSpPr>
        <p:spPr>
          <a:xfrm>
            <a:off x="3753750" y="3689156"/>
            <a:ext cx="1636499" cy="8408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81" name="Shape 81"/>
          <p:cNvSpPr txBox="1">
            <a:spLocks noGrp="1"/>
          </p:cNvSpPr>
          <p:nvPr>
            <p:ph type="body" idx="3"/>
          </p:nvPr>
        </p:nvSpPr>
        <p:spPr>
          <a:xfrm>
            <a:off x="5492000" y="3689156"/>
            <a:ext cx="1636499" cy="8408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82" name="Shape 8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83" name="Shape 83"/>
          <p:cNvSpPr txBox="1">
            <a:spLocks noGrp="1"/>
          </p:cNvSpPr>
          <p:nvPr>
            <p:ph type="subTitle" idx="4"/>
          </p:nvPr>
        </p:nvSpPr>
        <p:spPr>
          <a:xfrm>
            <a:off x="826650" y="929775"/>
            <a:ext cx="7558199"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four callouts">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Shape 85"/>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86" name="Shape 86"/>
          <p:cNvSpPr txBox="1">
            <a:spLocks noGrp="1"/>
          </p:cNvSpPr>
          <p:nvPr>
            <p:ph type="subTitle" idx="1"/>
          </p:nvPr>
        </p:nvSpPr>
        <p:spPr>
          <a:xfrm>
            <a:off x="0" y="1957525"/>
            <a:ext cx="3228900" cy="983099"/>
          </a:xfrm>
          <a:prstGeom prst="rect">
            <a:avLst/>
          </a:prstGeom>
        </p:spPr>
        <p:txBody>
          <a:bodyPr lIns="91425" tIns="91425" rIns="91425" bIns="91425"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
        <p:nvSpPr>
          <p:cNvPr id="87" name="Shape 87"/>
          <p:cNvSpPr txBox="1">
            <a:spLocks noGrp="1"/>
          </p:cNvSpPr>
          <p:nvPr>
            <p:ph type="subTitle" idx="2"/>
          </p:nvPr>
        </p:nvSpPr>
        <p:spPr>
          <a:xfrm>
            <a:off x="5900825" y="1957525"/>
            <a:ext cx="3228900" cy="983099"/>
          </a:xfrm>
          <a:prstGeom prst="rect">
            <a:avLst/>
          </a:prstGeom>
        </p:spPr>
        <p:txBody>
          <a:bodyPr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88" name="Shape 88"/>
          <p:cNvSpPr txBox="1">
            <a:spLocks noGrp="1"/>
          </p:cNvSpPr>
          <p:nvPr>
            <p:ph type="subTitle" idx="3"/>
          </p:nvPr>
        </p:nvSpPr>
        <p:spPr>
          <a:xfrm>
            <a:off x="5900825" y="3199950"/>
            <a:ext cx="3228900" cy="983099"/>
          </a:xfrm>
          <a:prstGeom prst="rect">
            <a:avLst/>
          </a:prstGeom>
        </p:spPr>
        <p:txBody>
          <a:bodyPr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89" name="Shape 89"/>
          <p:cNvSpPr txBox="1">
            <a:spLocks noGrp="1"/>
          </p:cNvSpPr>
          <p:nvPr>
            <p:ph type="subTitle" idx="4"/>
          </p:nvPr>
        </p:nvSpPr>
        <p:spPr>
          <a:xfrm>
            <a:off x="0" y="3199950"/>
            <a:ext cx="3228900" cy="983099"/>
          </a:xfrm>
          <a:prstGeom prst="rect">
            <a:avLst/>
          </a:prstGeom>
        </p:spPr>
        <p:txBody>
          <a:bodyPr lIns="91425" tIns="91425" rIns="91425" bIns="91425"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
        <p:nvSpPr>
          <p:cNvPr id="90" name="Shape 9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91" name="Shape 91"/>
          <p:cNvSpPr txBox="1">
            <a:spLocks noGrp="1"/>
          </p:cNvSpPr>
          <p:nvPr>
            <p:ph type="subTitle" idx="5"/>
          </p:nvPr>
        </p:nvSpPr>
        <p:spPr>
          <a:xfrm>
            <a:off x="826650" y="929775"/>
            <a:ext cx="7558199"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hree columns">
    <p:spTree>
      <p:nvGrpSpPr>
        <p:cNvPr id="1" name="Shape 92"/>
        <p:cNvGrpSpPr/>
        <p:nvPr/>
      </p:nvGrpSpPr>
      <p:grpSpPr>
        <a:xfrm>
          <a:off x="0" y="0"/>
          <a:ext cx="0" cy="0"/>
          <a:chOff x="0" y="0"/>
          <a:chExt cx="0" cy="0"/>
        </a:xfrm>
      </p:grpSpPr>
      <p:sp>
        <p:nvSpPr>
          <p:cNvPr id="93" name="Shape 9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94" name="Shape 94"/>
          <p:cNvSpPr txBox="1">
            <a:spLocks noGrp="1"/>
          </p:cNvSpPr>
          <p:nvPr>
            <p:ph type="subTitle" idx="1"/>
          </p:nvPr>
        </p:nvSpPr>
        <p:spPr>
          <a:xfrm>
            <a:off x="826650" y="2872256"/>
            <a:ext cx="2260800" cy="664199"/>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95" name="Shape 95"/>
          <p:cNvSpPr txBox="1">
            <a:spLocks noGrp="1"/>
          </p:cNvSpPr>
          <p:nvPr>
            <p:ph type="subTitle" idx="2"/>
          </p:nvPr>
        </p:nvSpPr>
        <p:spPr>
          <a:xfrm>
            <a:off x="826650" y="3536456"/>
            <a:ext cx="2260800" cy="664199"/>
          </a:xfrm>
          <a:prstGeom prst="rect">
            <a:avLst/>
          </a:prstGeom>
        </p:spPr>
        <p:txBody>
          <a:bodyPr lIns="91425" tIns="91425" rIns="91425" bIns="91425" anchor="t" anchorCtr="0"/>
          <a:lstStyle>
            <a:lvl1pPr lvl="0" algn="ctr" rtl="0">
              <a:lnSpc>
                <a:spcPct val="100000"/>
              </a:lnSpc>
              <a:spcBef>
                <a:spcPts val="0"/>
              </a:spcBef>
              <a:buNone/>
              <a:defRPr sz="1200"/>
            </a:lvl1pPr>
            <a:lvl2pPr lvl="1" algn="ctr" rtl="0">
              <a:lnSpc>
                <a:spcPct val="100000"/>
              </a:lnSpc>
              <a:spcBef>
                <a:spcPts val="0"/>
              </a:spcBef>
              <a:buNone/>
              <a:defRPr sz="1200"/>
            </a:lvl2pPr>
            <a:lvl3pPr lvl="2" algn="ctr" rtl="0">
              <a:lnSpc>
                <a:spcPct val="100000"/>
              </a:lnSpc>
              <a:spcBef>
                <a:spcPts val="0"/>
              </a:spcBef>
              <a:buNone/>
              <a:defRPr sz="1200"/>
            </a:lvl3pPr>
            <a:lvl4pPr lvl="3" algn="ctr" rtl="0">
              <a:lnSpc>
                <a:spcPct val="100000"/>
              </a:lnSpc>
              <a:spcBef>
                <a:spcPts val="0"/>
              </a:spcBef>
              <a:buNone/>
              <a:defRPr sz="1200"/>
            </a:lvl4pPr>
            <a:lvl5pPr lvl="4" algn="ctr" rtl="0">
              <a:lnSpc>
                <a:spcPct val="100000"/>
              </a:lnSpc>
              <a:spcBef>
                <a:spcPts val="0"/>
              </a:spcBef>
              <a:buNone/>
              <a:defRPr sz="1200"/>
            </a:lvl5pPr>
            <a:lvl6pPr lvl="5" algn="ctr" rtl="0">
              <a:lnSpc>
                <a:spcPct val="100000"/>
              </a:lnSpc>
              <a:spcBef>
                <a:spcPts val="0"/>
              </a:spcBef>
              <a:buNone/>
              <a:defRPr sz="1200"/>
            </a:lvl6pPr>
            <a:lvl7pPr lvl="6" algn="ctr" rtl="0">
              <a:lnSpc>
                <a:spcPct val="100000"/>
              </a:lnSpc>
              <a:spcBef>
                <a:spcPts val="0"/>
              </a:spcBef>
              <a:buNone/>
              <a:defRPr sz="1200"/>
            </a:lvl7pPr>
            <a:lvl8pPr lvl="7" algn="ctr" rtl="0">
              <a:lnSpc>
                <a:spcPct val="100000"/>
              </a:lnSpc>
              <a:spcBef>
                <a:spcPts val="0"/>
              </a:spcBef>
              <a:buNone/>
              <a:defRPr sz="1200"/>
            </a:lvl8pPr>
            <a:lvl9pPr lvl="8" algn="ctr" rtl="0">
              <a:lnSpc>
                <a:spcPct val="100000"/>
              </a:lnSpc>
              <a:spcBef>
                <a:spcPts val="0"/>
              </a:spcBef>
              <a:buNone/>
              <a:defRPr sz="1200"/>
            </a:lvl9pPr>
          </a:lstStyle>
          <a:p>
            <a:endParaRPr/>
          </a:p>
        </p:txBody>
      </p:sp>
      <p:sp>
        <p:nvSpPr>
          <p:cNvPr id="96" name="Shape 96"/>
          <p:cNvSpPr txBox="1">
            <a:spLocks noGrp="1"/>
          </p:cNvSpPr>
          <p:nvPr>
            <p:ph type="subTitle" idx="3"/>
          </p:nvPr>
        </p:nvSpPr>
        <p:spPr>
          <a:xfrm>
            <a:off x="3441600" y="3536456"/>
            <a:ext cx="2260800" cy="664199"/>
          </a:xfrm>
          <a:prstGeom prst="rect">
            <a:avLst/>
          </a:prstGeom>
        </p:spPr>
        <p:txBody>
          <a:bodyPr lIns="91425" tIns="91425" rIns="91425" bIns="91425" anchor="t" anchorCtr="0"/>
          <a:lstStyle>
            <a:lvl1pPr lvl="0" algn="ctr" rtl="0">
              <a:lnSpc>
                <a:spcPct val="100000"/>
              </a:lnSpc>
              <a:spcBef>
                <a:spcPts val="0"/>
              </a:spcBef>
              <a:buNone/>
              <a:defRPr sz="1200"/>
            </a:lvl1pPr>
            <a:lvl2pPr lvl="1" algn="ctr" rtl="0">
              <a:lnSpc>
                <a:spcPct val="100000"/>
              </a:lnSpc>
              <a:spcBef>
                <a:spcPts val="0"/>
              </a:spcBef>
              <a:buNone/>
              <a:defRPr sz="1200"/>
            </a:lvl2pPr>
            <a:lvl3pPr lvl="2" algn="ctr" rtl="0">
              <a:lnSpc>
                <a:spcPct val="100000"/>
              </a:lnSpc>
              <a:spcBef>
                <a:spcPts val="0"/>
              </a:spcBef>
              <a:buNone/>
              <a:defRPr sz="1200"/>
            </a:lvl3pPr>
            <a:lvl4pPr lvl="3" algn="ctr" rtl="0">
              <a:lnSpc>
                <a:spcPct val="100000"/>
              </a:lnSpc>
              <a:spcBef>
                <a:spcPts val="0"/>
              </a:spcBef>
              <a:buNone/>
              <a:defRPr sz="1200"/>
            </a:lvl4pPr>
            <a:lvl5pPr lvl="4" algn="ctr" rtl="0">
              <a:lnSpc>
                <a:spcPct val="100000"/>
              </a:lnSpc>
              <a:spcBef>
                <a:spcPts val="0"/>
              </a:spcBef>
              <a:buNone/>
              <a:defRPr sz="1200"/>
            </a:lvl5pPr>
            <a:lvl6pPr lvl="5" algn="ctr" rtl="0">
              <a:lnSpc>
                <a:spcPct val="100000"/>
              </a:lnSpc>
              <a:spcBef>
                <a:spcPts val="0"/>
              </a:spcBef>
              <a:buNone/>
              <a:defRPr sz="1200"/>
            </a:lvl6pPr>
            <a:lvl7pPr lvl="6" algn="ctr" rtl="0">
              <a:lnSpc>
                <a:spcPct val="100000"/>
              </a:lnSpc>
              <a:spcBef>
                <a:spcPts val="0"/>
              </a:spcBef>
              <a:buNone/>
              <a:defRPr sz="1200"/>
            </a:lvl7pPr>
            <a:lvl8pPr lvl="7" algn="ctr" rtl="0">
              <a:lnSpc>
                <a:spcPct val="100000"/>
              </a:lnSpc>
              <a:spcBef>
                <a:spcPts val="0"/>
              </a:spcBef>
              <a:buNone/>
              <a:defRPr sz="1200"/>
            </a:lvl8pPr>
            <a:lvl9pPr lvl="8" algn="ctr" rtl="0">
              <a:lnSpc>
                <a:spcPct val="100000"/>
              </a:lnSpc>
              <a:spcBef>
                <a:spcPts val="0"/>
              </a:spcBef>
              <a:buNone/>
              <a:defRPr sz="1200"/>
            </a:lvl9pPr>
          </a:lstStyle>
          <a:p>
            <a:endParaRPr/>
          </a:p>
        </p:txBody>
      </p:sp>
      <p:sp>
        <p:nvSpPr>
          <p:cNvPr id="97" name="Shape 97"/>
          <p:cNvSpPr txBox="1">
            <a:spLocks noGrp="1"/>
          </p:cNvSpPr>
          <p:nvPr>
            <p:ph type="subTitle" idx="4"/>
          </p:nvPr>
        </p:nvSpPr>
        <p:spPr>
          <a:xfrm>
            <a:off x="3441600" y="2872256"/>
            <a:ext cx="2260800" cy="664199"/>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98" name="Shape 98"/>
          <p:cNvSpPr txBox="1">
            <a:spLocks noGrp="1"/>
          </p:cNvSpPr>
          <p:nvPr>
            <p:ph type="subTitle" idx="5"/>
          </p:nvPr>
        </p:nvSpPr>
        <p:spPr>
          <a:xfrm>
            <a:off x="6056550" y="3536456"/>
            <a:ext cx="2260800" cy="664199"/>
          </a:xfrm>
          <a:prstGeom prst="rect">
            <a:avLst/>
          </a:prstGeom>
        </p:spPr>
        <p:txBody>
          <a:bodyPr lIns="91425" tIns="91425" rIns="91425" bIns="91425" anchor="t" anchorCtr="0"/>
          <a:lstStyle>
            <a:lvl1pPr lvl="0" algn="ctr" rtl="0">
              <a:lnSpc>
                <a:spcPct val="100000"/>
              </a:lnSpc>
              <a:spcBef>
                <a:spcPts val="0"/>
              </a:spcBef>
              <a:buNone/>
              <a:defRPr sz="1200"/>
            </a:lvl1pPr>
            <a:lvl2pPr lvl="1" algn="ctr" rtl="0">
              <a:lnSpc>
                <a:spcPct val="100000"/>
              </a:lnSpc>
              <a:spcBef>
                <a:spcPts val="0"/>
              </a:spcBef>
              <a:buNone/>
              <a:defRPr sz="1200"/>
            </a:lvl2pPr>
            <a:lvl3pPr lvl="2" algn="ctr" rtl="0">
              <a:lnSpc>
                <a:spcPct val="100000"/>
              </a:lnSpc>
              <a:spcBef>
                <a:spcPts val="0"/>
              </a:spcBef>
              <a:buNone/>
              <a:defRPr sz="1200"/>
            </a:lvl3pPr>
            <a:lvl4pPr lvl="3" algn="ctr" rtl="0">
              <a:lnSpc>
                <a:spcPct val="100000"/>
              </a:lnSpc>
              <a:spcBef>
                <a:spcPts val="0"/>
              </a:spcBef>
              <a:buNone/>
              <a:defRPr sz="1200"/>
            </a:lvl4pPr>
            <a:lvl5pPr lvl="4" algn="ctr" rtl="0">
              <a:lnSpc>
                <a:spcPct val="100000"/>
              </a:lnSpc>
              <a:spcBef>
                <a:spcPts val="0"/>
              </a:spcBef>
              <a:buNone/>
              <a:defRPr sz="1200"/>
            </a:lvl5pPr>
            <a:lvl6pPr lvl="5" algn="ctr" rtl="0">
              <a:lnSpc>
                <a:spcPct val="100000"/>
              </a:lnSpc>
              <a:spcBef>
                <a:spcPts val="0"/>
              </a:spcBef>
              <a:buNone/>
              <a:defRPr sz="1200"/>
            </a:lvl6pPr>
            <a:lvl7pPr lvl="6" algn="ctr" rtl="0">
              <a:lnSpc>
                <a:spcPct val="100000"/>
              </a:lnSpc>
              <a:spcBef>
                <a:spcPts val="0"/>
              </a:spcBef>
              <a:buNone/>
              <a:defRPr sz="1200"/>
            </a:lvl7pPr>
            <a:lvl8pPr lvl="7" algn="ctr" rtl="0">
              <a:lnSpc>
                <a:spcPct val="100000"/>
              </a:lnSpc>
              <a:spcBef>
                <a:spcPts val="0"/>
              </a:spcBef>
              <a:buNone/>
              <a:defRPr sz="1200"/>
            </a:lvl8pPr>
            <a:lvl9pPr lvl="8" algn="ctr" rtl="0">
              <a:lnSpc>
                <a:spcPct val="100000"/>
              </a:lnSpc>
              <a:spcBef>
                <a:spcPts val="0"/>
              </a:spcBef>
              <a:buNone/>
              <a:defRPr sz="1200"/>
            </a:lvl9pPr>
          </a:lstStyle>
          <a:p>
            <a:endParaRPr/>
          </a:p>
        </p:txBody>
      </p:sp>
      <p:sp>
        <p:nvSpPr>
          <p:cNvPr id="99" name="Shape 99"/>
          <p:cNvSpPr txBox="1">
            <a:spLocks noGrp="1"/>
          </p:cNvSpPr>
          <p:nvPr>
            <p:ph type="subTitle" idx="6"/>
          </p:nvPr>
        </p:nvSpPr>
        <p:spPr>
          <a:xfrm>
            <a:off x="6056550" y="2872256"/>
            <a:ext cx="2260800" cy="664199"/>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100" name="Shape 10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01" name="Shape 101"/>
          <p:cNvSpPr txBox="1">
            <a:spLocks noGrp="1"/>
          </p:cNvSpPr>
          <p:nvPr>
            <p:ph type="subTitle" idx="7"/>
          </p:nvPr>
        </p:nvSpPr>
        <p:spPr>
          <a:xfrm>
            <a:off x="826650" y="929775"/>
            <a:ext cx="7558199"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hree rows">
    <p:spTree>
      <p:nvGrpSpPr>
        <p:cNvPr id="1" name="Shape 102"/>
        <p:cNvGrpSpPr/>
        <p:nvPr/>
      </p:nvGrpSpPr>
      <p:grpSpPr>
        <a:xfrm>
          <a:off x="0" y="0"/>
          <a:ext cx="0" cy="0"/>
          <a:chOff x="0" y="0"/>
          <a:chExt cx="0" cy="0"/>
        </a:xfrm>
      </p:grpSpPr>
      <p:sp>
        <p:nvSpPr>
          <p:cNvPr id="103" name="Shape 10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04" name="Shape 104"/>
          <p:cNvSpPr txBox="1">
            <a:spLocks noGrp="1"/>
          </p:cNvSpPr>
          <p:nvPr>
            <p:ph type="subTitle" idx="1"/>
          </p:nvPr>
        </p:nvSpPr>
        <p:spPr>
          <a:xfrm>
            <a:off x="2108850" y="1654442"/>
            <a:ext cx="6208800" cy="328800"/>
          </a:xfrm>
          <a:prstGeom prst="rect">
            <a:avLst/>
          </a:prstGeom>
        </p:spPr>
        <p:txBody>
          <a:bodyPr lIns="91425" tIns="91425" rIns="91425" bIns="91425"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05" name="Shape 105"/>
          <p:cNvSpPr txBox="1">
            <a:spLocks noGrp="1"/>
          </p:cNvSpPr>
          <p:nvPr>
            <p:ph type="subTitle" idx="2"/>
          </p:nvPr>
        </p:nvSpPr>
        <p:spPr>
          <a:xfrm>
            <a:off x="2108850" y="1866085"/>
            <a:ext cx="6208800" cy="253199"/>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106" name="Shape 106"/>
          <p:cNvSpPr txBox="1">
            <a:spLocks noGrp="1"/>
          </p:cNvSpPr>
          <p:nvPr>
            <p:ph type="subTitle" idx="3"/>
          </p:nvPr>
        </p:nvSpPr>
        <p:spPr>
          <a:xfrm>
            <a:off x="2108850" y="2670339"/>
            <a:ext cx="6208800" cy="328800"/>
          </a:xfrm>
          <a:prstGeom prst="rect">
            <a:avLst/>
          </a:prstGeom>
        </p:spPr>
        <p:txBody>
          <a:bodyPr lIns="91425" tIns="91425" rIns="91425" bIns="91425"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07" name="Shape 107"/>
          <p:cNvSpPr txBox="1">
            <a:spLocks noGrp="1"/>
          </p:cNvSpPr>
          <p:nvPr>
            <p:ph type="subTitle" idx="4"/>
          </p:nvPr>
        </p:nvSpPr>
        <p:spPr>
          <a:xfrm>
            <a:off x="2108850" y="2881982"/>
            <a:ext cx="6208800" cy="253199"/>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108" name="Shape 108"/>
          <p:cNvSpPr txBox="1">
            <a:spLocks noGrp="1"/>
          </p:cNvSpPr>
          <p:nvPr>
            <p:ph type="subTitle" idx="5"/>
          </p:nvPr>
        </p:nvSpPr>
        <p:spPr>
          <a:xfrm>
            <a:off x="2108850" y="3727323"/>
            <a:ext cx="6208800" cy="328800"/>
          </a:xfrm>
          <a:prstGeom prst="rect">
            <a:avLst/>
          </a:prstGeom>
        </p:spPr>
        <p:txBody>
          <a:bodyPr lIns="91425" tIns="91425" rIns="91425" bIns="91425" anchor="b" anchorCtr="0"/>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09" name="Shape 109"/>
          <p:cNvSpPr txBox="1">
            <a:spLocks noGrp="1"/>
          </p:cNvSpPr>
          <p:nvPr>
            <p:ph type="subTitle" idx="6"/>
          </p:nvPr>
        </p:nvSpPr>
        <p:spPr>
          <a:xfrm>
            <a:off x="2108850" y="3938967"/>
            <a:ext cx="6208800" cy="253199"/>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110" name="Shape 11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1" name="Shape 111"/>
          <p:cNvSpPr txBox="1">
            <a:spLocks noGrp="1"/>
          </p:cNvSpPr>
          <p:nvPr>
            <p:ph type="subTitle" idx="7"/>
          </p:nvPr>
        </p:nvSpPr>
        <p:spPr>
          <a:xfrm>
            <a:off x="826650" y="929775"/>
            <a:ext cx="7558199"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step">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Shape 11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14" name="Shape 114"/>
          <p:cNvSpPr txBox="1">
            <a:spLocks noGrp="1"/>
          </p:cNvSpPr>
          <p:nvPr>
            <p:ph type="body" idx="1"/>
          </p:nvPr>
        </p:nvSpPr>
        <p:spPr>
          <a:xfrm>
            <a:off x="851875" y="3966543"/>
            <a:ext cx="7490700" cy="4491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15" name="Shape 115"/>
          <p:cNvSpPr txBox="1">
            <a:spLocks noGrp="1"/>
          </p:cNvSpPr>
          <p:nvPr>
            <p:ph type="subTitle" idx="2"/>
          </p:nvPr>
        </p:nvSpPr>
        <p:spPr>
          <a:xfrm>
            <a:off x="0" y="1729475"/>
            <a:ext cx="4103099" cy="2059800"/>
          </a:xfrm>
          <a:prstGeom prst="rect">
            <a:avLst/>
          </a:prstGeom>
        </p:spPr>
        <p:txBody>
          <a:bodyPr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116" name="Shape 116"/>
          <p:cNvSpPr txBox="1">
            <a:spLocks noGrp="1"/>
          </p:cNvSpPr>
          <p:nvPr>
            <p:ph type="subTitle" idx="3"/>
          </p:nvPr>
        </p:nvSpPr>
        <p:spPr>
          <a:xfrm>
            <a:off x="5208050" y="1729475"/>
            <a:ext cx="3936000" cy="2059800"/>
          </a:xfrm>
          <a:prstGeom prst="rect">
            <a:avLst/>
          </a:prstGeom>
        </p:spPr>
        <p:txBody>
          <a:bodyPr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117" name="Shape 11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18" name="Shape 118"/>
          <p:cNvSpPr txBox="1">
            <a:spLocks noGrp="1"/>
          </p:cNvSpPr>
          <p:nvPr>
            <p:ph type="subTitle" idx="4"/>
          </p:nvPr>
        </p:nvSpPr>
        <p:spPr>
          <a:xfrm>
            <a:off x="826650" y="929775"/>
            <a:ext cx="7558199"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hree step">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Shape 12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21" name="Shape 121"/>
          <p:cNvSpPr txBox="1">
            <a:spLocks noGrp="1"/>
          </p:cNvSpPr>
          <p:nvPr>
            <p:ph type="body" idx="1"/>
          </p:nvPr>
        </p:nvSpPr>
        <p:spPr>
          <a:xfrm>
            <a:off x="851875" y="3966543"/>
            <a:ext cx="7490700" cy="4491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22" name="Shape 12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123" name="Shape 123"/>
          <p:cNvSpPr txBox="1">
            <a:spLocks noGrp="1"/>
          </p:cNvSpPr>
          <p:nvPr>
            <p:ph type="subTitle" idx="2"/>
          </p:nvPr>
        </p:nvSpPr>
        <p:spPr>
          <a:xfrm>
            <a:off x="826650" y="929775"/>
            <a:ext cx="7558199"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
        <p:nvSpPr>
          <p:cNvPr id="124" name="Shape 124"/>
          <p:cNvSpPr txBox="1">
            <a:spLocks noGrp="1"/>
          </p:cNvSpPr>
          <p:nvPr>
            <p:ph type="subTitle" idx="3"/>
          </p:nvPr>
        </p:nvSpPr>
        <p:spPr>
          <a:xfrm>
            <a:off x="0" y="1729475"/>
            <a:ext cx="2738699" cy="2059800"/>
          </a:xfrm>
          <a:prstGeom prst="rect">
            <a:avLst/>
          </a:prstGeom>
        </p:spPr>
        <p:txBody>
          <a:bodyPr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125" name="Shape 125"/>
          <p:cNvSpPr txBox="1">
            <a:spLocks noGrp="1"/>
          </p:cNvSpPr>
          <p:nvPr>
            <p:ph type="subTitle" idx="4"/>
          </p:nvPr>
        </p:nvSpPr>
        <p:spPr>
          <a:xfrm>
            <a:off x="3524425" y="1729475"/>
            <a:ext cx="2252400" cy="2059800"/>
          </a:xfrm>
          <a:prstGeom prst="rect">
            <a:avLst/>
          </a:prstGeom>
        </p:spPr>
        <p:txBody>
          <a:bodyPr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
        <p:nvSpPr>
          <p:cNvPr id="126" name="Shape 126"/>
          <p:cNvSpPr txBox="1">
            <a:spLocks noGrp="1"/>
          </p:cNvSpPr>
          <p:nvPr>
            <p:ph type="subTitle" idx="5"/>
          </p:nvPr>
        </p:nvSpPr>
        <p:spPr>
          <a:xfrm>
            <a:off x="6562550" y="1729475"/>
            <a:ext cx="2581499" cy="2059800"/>
          </a:xfrm>
          <a:prstGeom prst="rect">
            <a:avLst/>
          </a:prstGeom>
        </p:spPr>
        <p:txBody>
          <a:bodyPr lIns="91425" tIns="91425" rIns="91425" bIns="91425" anchor="ctr" anchorCtr="0"/>
          <a:lstStyle>
            <a:lvl1pPr lvl="0" algn="ctr" rtl="0">
              <a:spcBef>
                <a:spcPts val="0"/>
              </a:spcBef>
              <a:buNone/>
              <a:defRPr>
                <a:solidFill>
                  <a:schemeClr val="lt1"/>
                </a:solidFill>
              </a:defRPr>
            </a:lvl1pPr>
            <a:lvl2pPr lvl="1" algn="ctr" rtl="0">
              <a:spcBef>
                <a:spcPts val="0"/>
              </a:spcBef>
              <a:buNone/>
              <a:defRPr>
                <a:solidFill>
                  <a:schemeClr val="lt1"/>
                </a:solidFill>
              </a:defRPr>
            </a:lvl2pPr>
            <a:lvl3pPr lvl="2" algn="ctr" rtl="0">
              <a:spcBef>
                <a:spcPts val="0"/>
              </a:spcBef>
              <a:buNone/>
              <a:defRPr>
                <a:solidFill>
                  <a:schemeClr val="lt1"/>
                </a:solidFill>
              </a:defRPr>
            </a:lvl3pPr>
            <a:lvl4pPr lvl="3" algn="ctr" rtl="0">
              <a:spcBef>
                <a:spcPts val="0"/>
              </a:spcBef>
              <a:buNone/>
              <a:defRPr>
                <a:solidFill>
                  <a:schemeClr val="lt1"/>
                </a:solidFill>
              </a:defRPr>
            </a:lvl4pPr>
            <a:lvl5pPr lvl="4" algn="ctr" rtl="0">
              <a:spcBef>
                <a:spcPts val="0"/>
              </a:spcBef>
              <a:buNone/>
              <a:defRPr>
                <a:solidFill>
                  <a:schemeClr val="lt1"/>
                </a:solidFill>
              </a:defRPr>
            </a:lvl5pPr>
            <a:lvl6pPr lvl="5" algn="ctr" rtl="0">
              <a:spcBef>
                <a:spcPts val="0"/>
              </a:spcBef>
              <a:buNone/>
              <a:defRPr>
                <a:solidFill>
                  <a:schemeClr val="lt1"/>
                </a:solidFill>
              </a:defRPr>
            </a:lvl6pPr>
            <a:lvl7pPr lvl="6" algn="ctr" rtl="0">
              <a:spcBef>
                <a:spcPts val="0"/>
              </a:spcBef>
              <a:buNone/>
              <a:defRPr>
                <a:solidFill>
                  <a:schemeClr val="lt1"/>
                </a:solidFill>
              </a:defRPr>
            </a:lvl7pPr>
            <a:lvl8pPr lvl="7" algn="ctr" rtl="0">
              <a:spcBef>
                <a:spcPts val="0"/>
              </a:spcBef>
              <a:buNone/>
              <a:defRPr>
                <a:solidFill>
                  <a:schemeClr val="lt1"/>
                </a:solidFill>
              </a:defRPr>
            </a:lvl8pPr>
            <a:lvl9pPr lvl="8" algn="ctr" rtl="0">
              <a:spcBef>
                <a:spcPts val="0"/>
              </a:spcBef>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agenda">
    <p:spTree>
      <p:nvGrpSpPr>
        <p:cNvPr id="1" name="Shape 133"/>
        <p:cNvGrpSpPr/>
        <p:nvPr/>
      </p:nvGrpSpPr>
      <p:grpSpPr>
        <a:xfrm>
          <a:off x="0" y="0"/>
          <a:ext cx="0" cy="0"/>
          <a:chOff x="0" y="0"/>
          <a:chExt cx="0" cy="0"/>
        </a:xfrm>
      </p:grpSpPr>
      <p:sp>
        <p:nvSpPr>
          <p:cNvPr id="134" name="Shape 13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35" name="Shape 1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Clr>
                <a:schemeClr val="dk1"/>
              </a:buClr>
              <a:buSzPct val="100000"/>
              <a:buNone/>
              <a:defRPr sz="3200">
                <a:solidFill>
                  <a:schemeClr val="dk1"/>
                </a:solidFill>
              </a:defRPr>
            </a:lvl1pPr>
            <a:lvl2pPr lvl="1" rtl="0">
              <a:spcBef>
                <a:spcPts val="0"/>
              </a:spcBef>
              <a:buClr>
                <a:schemeClr val="dk1"/>
              </a:buClr>
              <a:buSzPct val="100000"/>
              <a:buNone/>
              <a:defRPr sz="3600">
                <a:solidFill>
                  <a:schemeClr val="dk1"/>
                </a:solidFill>
              </a:defRPr>
            </a:lvl2pPr>
            <a:lvl3pPr lvl="2" rtl="0">
              <a:spcBef>
                <a:spcPts val="0"/>
              </a:spcBef>
              <a:buClr>
                <a:schemeClr val="dk1"/>
              </a:buClr>
              <a:buSzPct val="100000"/>
              <a:buNone/>
              <a:defRPr sz="3600">
                <a:solidFill>
                  <a:schemeClr val="dk1"/>
                </a:solidFill>
              </a:defRPr>
            </a:lvl3pPr>
            <a:lvl4pPr lvl="3" rtl="0">
              <a:spcBef>
                <a:spcPts val="0"/>
              </a:spcBef>
              <a:buClr>
                <a:schemeClr val="dk1"/>
              </a:buClr>
              <a:buSzPct val="100000"/>
              <a:buNone/>
              <a:defRPr sz="3600">
                <a:solidFill>
                  <a:schemeClr val="dk1"/>
                </a:solidFill>
              </a:defRPr>
            </a:lvl4pPr>
            <a:lvl5pPr lvl="4" rtl="0">
              <a:spcBef>
                <a:spcPts val="0"/>
              </a:spcBef>
              <a:buClr>
                <a:schemeClr val="dk1"/>
              </a:buClr>
              <a:buSzPct val="100000"/>
              <a:buNone/>
              <a:defRPr sz="3600">
                <a:solidFill>
                  <a:schemeClr val="dk1"/>
                </a:solidFill>
              </a:defRPr>
            </a:lvl5pPr>
            <a:lvl6pPr lvl="5" rtl="0">
              <a:spcBef>
                <a:spcPts val="0"/>
              </a:spcBef>
              <a:buClr>
                <a:schemeClr val="dk1"/>
              </a:buClr>
              <a:buSzPct val="100000"/>
              <a:buNone/>
              <a:defRPr sz="3600">
                <a:solidFill>
                  <a:schemeClr val="dk1"/>
                </a:solidFill>
              </a:defRPr>
            </a:lvl6pPr>
            <a:lvl7pPr lvl="6" rtl="0">
              <a:spcBef>
                <a:spcPts val="0"/>
              </a:spcBef>
              <a:buClr>
                <a:schemeClr val="dk1"/>
              </a:buClr>
              <a:buSzPct val="100000"/>
              <a:buNone/>
              <a:defRPr sz="3600">
                <a:solidFill>
                  <a:schemeClr val="dk1"/>
                </a:solidFill>
              </a:defRPr>
            </a:lvl7pPr>
            <a:lvl8pPr lvl="7" rtl="0">
              <a:spcBef>
                <a:spcPts val="0"/>
              </a:spcBef>
              <a:buClr>
                <a:schemeClr val="dk1"/>
              </a:buClr>
              <a:buSzPct val="100000"/>
              <a:buNone/>
              <a:defRPr sz="3600">
                <a:solidFill>
                  <a:schemeClr val="dk1"/>
                </a:solidFill>
              </a:defRPr>
            </a:lvl8pPr>
            <a:lvl9pPr lvl="8" rtl="0">
              <a:spcBef>
                <a:spcPts val="0"/>
              </a:spcBef>
              <a:buClr>
                <a:schemeClr val="dk1"/>
              </a:buClr>
              <a:buSzPct val="100000"/>
              <a:buNone/>
              <a:defRPr sz="3600">
                <a:solidFill>
                  <a:schemeClr val="dk1"/>
                </a:solidFill>
              </a:defRPr>
            </a:lvl9pPr>
          </a:lstStyle>
          <a:p>
            <a:endParaRPr/>
          </a:p>
        </p:txBody>
      </p:sp>
      <p:sp>
        <p:nvSpPr>
          <p:cNvPr id="136" name="Shape 136"/>
          <p:cNvSpPr txBox="1">
            <a:spLocks noGrp="1"/>
          </p:cNvSpPr>
          <p:nvPr>
            <p:ph type="subTitle" idx="1"/>
          </p:nvPr>
        </p:nvSpPr>
        <p:spPr>
          <a:xfrm>
            <a:off x="826650" y="1005975"/>
            <a:ext cx="75582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37" name="Shape 137"/>
          <p:cNvSpPr txBox="1">
            <a:spLocks noGrp="1"/>
          </p:cNvSpPr>
          <p:nvPr>
            <p:ph type="subTitle" idx="2"/>
          </p:nvPr>
        </p:nvSpPr>
        <p:spPr>
          <a:xfrm>
            <a:off x="826650" y="1708181"/>
            <a:ext cx="3753900" cy="2463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38" name="Shape 138"/>
          <p:cNvSpPr txBox="1">
            <a:spLocks noGrp="1"/>
          </p:cNvSpPr>
          <p:nvPr>
            <p:ph type="subTitle" idx="3"/>
          </p:nvPr>
        </p:nvSpPr>
        <p:spPr>
          <a:xfrm>
            <a:off x="826650" y="1922925"/>
            <a:ext cx="3753900" cy="246300"/>
          </a:xfrm>
          <a:prstGeom prst="rect">
            <a:avLst/>
          </a:prstGeom>
        </p:spPr>
        <p:txBody>
          <a:bodyPr lIns="91425" tIns="91425" rIns="91425" bIns="91425" anchor="b" anchorCtr="0"/>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a:endParaRPr/>
          </a:p>
        </p:txBody>
      </p:sp>
      <p:sp>
        <p:nvSpPr>
          <p:cNvPr id="139" name="Shape 139"/>
          <p:cNvSpPr txBox="1">
            <a:spLocks noGrp="1"/>
          </p:cNvSpPr>
          <p:nvPr>
            <p:ph type="subTitle" idx="4"/>
          </p:nvPr>
        </p:nvSpPr>
        <p:spPr>
          <a:xfrm>
            <a:off x="4630950" y="1708181"/>
            <a:ext cx="3753900" cy="2463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0" name="Shape 140"/>
          <p:cNvSpPr txBox="1">
            <a:spLocks noGrp="1"/>
          </p:cNvSpPr>
          <p:nvPr>
            <p:ph type="subTitle" idx="5"/>
          </p:nvPr>
        </p:nvSpPr>
        <p:spPr>
          <a:xfrm>
            <a:off x="4630950" y="1922925"/>
            <a:ext cx="3753900" cy="246300"/>
          </a:xfrm>
          <a:prstGeom prst="rect">
            <a:avLst/>
          </a:prstGeom>
        </p:spPr>
        <p:txBody>
          <a:bodyPr lIns="91425" tIns="91425" rIns="91425" bIns="91425" anchor="b" anchorCtr="0"/>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a:endParaRPr/>
          </a:p>
        </p:txBody>
      </p:sp>
      <p:sp>
        <p:nvSpPr>
          <p:cNvPr id="141" name="Shape 141"/>
          <p:cNvSpPr txBox="1">
            <a:spLocks noGrp="1"/>
          </p:cNvSpPr>
          <p:nvPr>
            <p:ph type="subTitle" idx="6"/>
          </p:nvPr>
        </p:nvSpPr>
        <p:spPr>
          <a:xfrm>
            <a:off x="826650" y="2325375"/>
            <a:ext cx="3753900" cy="2463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2" name="Shape 142"/>
          <p:cNvSpPr txBox="1">
            <a:spLocks noGrp="1"/>
          </p:cNvSpPr>
          <p:nvPr>
            <p:ph type="subTitle" idx="7"/>
          </p:nvPr>
        </p:nvSpPr>
        <p:spPr>
          <a:xfrm>
            <a:off x="826650" y="2540118"/>
            <a:ext cx="3753900" cy="246300"/>
          </a:xfrm>
          <a:prstGeom prst="rect">
            <a:avLst/>
          </a:prstGeom>
        </p:spPr>
        <p:txBody>
          <a:bodyPr lIns="91425" tIns="91425" rIns="91425" bIns="91425" anchor="b" anchorCtr="0"/>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a:endParaRPr/>
          </a:p>
        </p:txBody>
      </p:sp>
      <p:sp>
        <p:nvSpPr>
          <p:cNvPr id="143" name="Shape 143"/>
          <p:cNvSpPr txBox="1">
            <a:spLocks noGrp="1"/>
          </p:cNvSpPr>
          <p:nvPr>
            <p:ph type="subTitle" idx="8"/>
          </p:nvPr>
        </p:nvSpPr>
        <p:spPr>
          <a:xfrm>
            <a:off x="4630950" y="2325375"/>
            <a:ext cx="3753900" cy="2463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4" name="Shape 144"/>
          <p:cNvSpPr txBox="1">
            <a:spLocks noGrp="1"/>
          </p:cNvSpPr>
          <p:nvPr>
            <p:ph type="subTitle" idx="9"/>
          </p:nvPr>
        </p:nvSpPr>
        <p:spPr>
          <a:xfrm>
            <a:off x="4630950" y="2540118"/>
            <a:ext cx="3753900" cy="246300"/>
          </a:xfrm>
          <a:prstGeom prst="rect">
            <a:avLst/>
          </a:prstGeom>
        </p:spPr>
        <p:txBody>
          <a:bodyPr lIns="91425" tIns="91425" rIns="91425" bIns="91425" anchor="b" anchorCtr="0"/>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a:endParaRPr/>
          </a:p>
        </p:txBody>
      </p:sp>
      <p:sp>
        <p:nvSpPr>
          <p:cNvPr id="145" name="Shape 145"/>
          <p:cNvSpPr txBox="1">
            <a:spLocks noGrp="1"/>
          </p:cNvSpPr>
          <p:nvPr>
            <p:ph type="subTitle" idx="13"/>
          </p:nvPr>
        </p:nvSpPr>
        <p:spPr>
          <a:xfrm>
            <a:off x="826650" y="2942568"/>
            <a:ext cx="3753900" cy="2463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6" name="Shape 146"/>
          <p:cNvSpPr txBox="1">
            <a:spLocks noGrp="1"/>
          </p:cNvSpPr>
          <p:nvPr>
            <p:ph type="subTitle" idx="14"/>
          </p:nvPr>
        </p:nvSpPr>
        <p:spPr>
          <a:xfrm>
            <a:off x="826650" y="3157312"/>
            <a:ext cx="3753900" cy="246300"/>
          </a:xfrm>
          <a:prstGeom prst="rect">
            <a:avLst/>
          </a:prstGeom>
        </p:spPr>
        <p:txBody>
          <a:bodyPr lIns="91425" tIns="91425" rIns="91425" bIns="91425" anchor="b" anchorCtr="0"/>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a:endParaRPr/>
          </a:p>
        </p:txBody>
      </p:sp>
      <p:sp>
        <p:nvSpPr>
          <p:cNvPr id="147" name="Shape 147"/>
          <p:cNvSpPr txBox="1">
            <a:spLocks noGrp="1"/>
          </p:cNvSpPr>
          <p:nvPr>
            <p:ph type="subTitle" idx="15"/>
          </p:nvPr>
        </p:nvSpPr>
        <p:spPr>
          <a:xfrm>
            <a:off x="4630950" y="2942568"/>
            <a:ext cx="3753900" cy="2463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48" name="Shape 148"/>
          <p:cNvSpPr txBox="1">
            <a:spLocks noGrp="1"/>
          </p:cNvSpPr>
          <p:nvPr>
            <p:ph type="subTitle" idx="16"/>
          </p:nvPr>
        </p:nvSpPr>
        <p:spPr>
          <a:xfrm>
            <a:off x="4630950" y="3157312"/>
            <a:ext cx="3753900" cy="246300"/>
          </a:xfrm>
          <a:prstGeom prst="rect">
            <a:avLst/>
          </a:prstGeom>
        </p:spPr>
        <p:txBody>
          <a:bodyPr lIns="91425" tIns="91425" rIns="91425" bIns="91425" anchor="b" anchorCtr="0"/>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a:endParaRPr/>
          </a:p>
        </p:txBody>
      </p:sp>
      <p:sp>
        <p:nvSpPr>
          <p:cNvPr id="149" name="Shape 149"/>
          <p:cNvSpPr txBox="1">
            <a:spLocks noGrp="1"/>
          </p:cNvSpPr>
          <p:nvPr>
            <p:ph type="subTitle" idx="17"/>
          </p:nvPr>
        </p:nvSpPr>
        <p:spPr>
          <a:xfrm>
            <a:off x="826650" y="3559762"/>
            <a:ext cx="3753900" cy="2463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50" name="Shape 150"/>
          <p:cNvSpPr txBox="1">
            <a:spLocks noGrp="1"/>
          </p:cNvSpPr>
          <p:nvPr>
            <p:ph type="subTitle" idx="18"/>
          </p:nvPr>
        </p:nvSpPr>
        <p:spPr>
          <a:xfrm>
            <a:off x="826650" y="3774506"/>
            <a:ext cx="3753900" cy="246300"/>
          </a:xfrm>
          <a:prstGeom prst="rect">
            <a:avLst/>
          </a:prstGeom>
        </p:spPr>
        <p:txBody>
          <a:bodyPr lIns="91425" tIns="91425" rIns="91425" bIns="91425" anchor="b" anchorCtr="0"/>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a:endParaRPr/>
          </a:p>
        </p:txBody>
      </p:sp>
      <p:sp>
        <p:nvSpPr>
          <p:cNvPr id="151" name="Shape 151"/>
          <p:cNvSpPr txBox="1">
            <a:spLocks noGrp="1"/>
          </p:cNvSpPr>
          <p:nvPr>
            <p:ph type="subTitle" idx="19"/>
          </p:nvPr>
        </p:nvSpPr>
        <p:spPr>
          <a:xfrm>
            <a:off x="4630950" y="3559762"/>
            <a:ext cx="3753900" cy="246300"/>
          </a:xfrm>
          <a:prstGeom prst="rect">
            <a:avLst/>
          </a:prstGeom>
        </p:spPr>
        <p:txBody>
          <a:bodyPr lIns="91425" tIns="91425" rIns="91425" bIns="91425" anchor="ctr"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52" name="Shape 152"/>
          <p:cNvSpPr txBox="1">
            <a:spLocks noGrp="1"/>
          </p:cNvSpPr>
          <p:nvPr>
            <p:ph type="subTitle" idx="20"/>
          </p:nvPr>
        </p:nvSpPr>
        <p:spPr>
          <a:xfrm>
            <a:off x="4630950" y="3774506"/>
            <a:ext cx="3753900" cy="246300"/>
          </a:xfrm>
          <a:prstGeom prst="rect">
            <a:avLst/>
          </a:prstGeom>
        </p:spPr>
        <p:txBody>
          <a:bodyPr lIns="91425" tIns="91425" rIns="91425" bIns="91425" anchor="b" anchorCtr="0"/>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826650" y="1704884"/>
            <a:ext cx="7490700" cy="1063200"/>
          </a:xfrm>
          <a:prstGeom prst="rect">
            <a:avLst/>
          </a:prstGeom>
        </p:spPr>
        <p:txBody>
          <a:bodyPr lIns="91425" tIns="91425" rIns="91425" bIns="91425" anchor="ctr" anchorCtr="0"/>
          <a:lstStyle>
            <a:lvl1pPr lvl="0" algn="ctr"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55" name="Shape 155"/>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0" name="Shape 20"/>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1" name="Shape 2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ext only">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58" name="Shape 1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59" name="Shape 159"/>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60" name="Shape 160"/>
          <p:cNvSpPr txBox="1">
            <a:spLocks noGrp="1"/>
          </p:cNvSpPr>
          <p:nvPr>
            <p:ph type="body" idx="2"/>
          </p:nvPr>
        </p:nvSpPr>
        <p:spPr>
          <a:xfrm>
            <a:off x="826700" y="1625925"/>
            <a:ext cx="7490700" cy="2644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63" name="Shape 16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64" name="Shape 164"/>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65" name="Shape 165"/>
          <p:cNvSpPr txBox="1">
            <a:spLocks noGrp="1"/>
          </p:cNvSpPr>
          <p:nvPr>
            <p:ph type="body" idx="2"/>
          </p:nvPr>
        </p:nvSpPr>
        <p:spPr>
          <a:xfrm>
            <a:off x="826700" y="1625925"/>
            <a:ext cx="3585000" cy="2644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68" name="Shape 16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69" name="Shape 169"/>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70" name="Shape 170"/>
          <p:cNvSpPr txBox="1">
            <a:spLocks noGrp="1"/>
          </p:cNvSpPr>
          <p:nvPr>
            <p:ph type="body" idx="2"/>
          </p:nvPr>
        </p:nvSpPr>
        <p:spPr>
          <a:xfrm>
            <a:off x="4732350" y="1625925"/>
            <a:ext cx="3585000" cy="2644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73" name="Shape 17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74" name="Shape 174"/>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75" name="Shape 175"/>
          <p:cNvSpPr txBox="1">
            <a:spLocks noGrp="1"/>
          </p:cNvSpPr>
          <p:nvPr>
            <p:ph type="subTitle" idx="2"/>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176" name="Shape 176"/>
          <p:cNvSpPr txBox="1">
            <a:spLocks noGrp="1"/>
          </p:cNvSpPr>
          <p:nvPr>
            <p:ph type="body" idx="3"/>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77" name="Shape 177"/>
          <p:cNvSpPr txBox="1">
            <a:spLocks noGrp="1"/>
          </p:cNvSpPr>
          <p:nvPr>
            <p:ph type="subTitle" idx="4"/>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178" name="Shape 178"/>
          <p:cNvSpPr txBox="1">
            <a:spLocks noGrp="1"/>
          </p:cNvSpPr>
          <p:nvPr>
            <p:ph type="body" idx="5"/>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81" name="Shape 181"/>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82" name="Shape 182"/>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83" name="Shape 183"/>
          <p:cNvSpPr txBox="1">
            <a:spLocks noGrp="1"/>
          </p:cNvSpPr>
          <p:nvPr>
            <p:ph type="subTitle" idx="2"/>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184" name="Shape 184"/>
          <p:cNvSpPr txBox="1">
            <a:spLocks noGrp="1"/>
          </p:cNvSpPr>
          <p:nvPr>
            <p:ph type="body" idx="3"/>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85" name="Shape 185"/>
          <p:cNvSpPr txBox="1">
            <a:spLocks noGrp="1"/>
          </p:cNvSpPr>
          <p:nvPr>
            <p:ph type="subTitle" idx="4"/>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186" name="Shape 186"/>
          <p:cNvSpPr txBox="1">
            <a:spLocks noGrp="1"/>
          </p:cNvSpPr>
          <p:nvPr>
            <p:ph type="body" idx="5"/>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89" name="Shape 18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190" name="Shape 190"/>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191" name="Shape 191"/>
          <p:cNvSpPr txBox="1">
            <a:spLocks noGrp="1"/>
          </p:cNvSpPr>
          <p:nvPr>
            <p:ph type="subTitle" idx="2"/>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192" name="Shape 192"/>
          <p:cNvSpPr txBox="1">
            <a:spLocks noGrp="1"/>
          </p:cNvSpPr>
          <p:nvPr>
            <p:ph type="body" idx="3"/>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93" name="Shape 193"/>
          <p:cNvSpPr txBox="1">
            <a:spLocks noGrp="1"/>
          </p:cNvSpPr>
          <p:nvPr>
            <p:ph type="subTitle" idx="4"/>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194" name="Shape 194"/>
          <p:cNvSpPr txBox="1">
            <a:spLocks noGrp="1"/>
          </p:cNvSpPr>
          <p:nvPr>
            <p:ph type="body" idx="5"/>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195" name="Shape 195"/>
          <p:cNvSpPr txBox="1">
            <a:spLocks noGrp="1"/>
          </p:cNvSpPr>
          <p:nvPr>
            <p:ph type="subTitle" idx="6"/>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196" name="Shape 196"/>
          <p:cNvSpPr txBox="1">
            <a:spLocks noGrp="1"/>
          </p:cNvSpPr>
          <p:nvPr>
            <p:ph type="body" idx="7"/>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99" name="Shape 19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00" name="Shape 200"/>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01" name="Shape 201"/>
          <p:cNvSpPr txBox="1">
            <a:spLocks noGrp="1"/>
          </p:cNvSpPr>
          <p:nvPr>
            <p:ph type="subTitle" idx="2"/>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202" name="Shape 202"/>
          <p:cNvSpPr txBox="1">
            <a:spLocks noGrp="1"/>
          </p:cNvSpPr>
          <p:nvPr>
            <p:ph type="body" idx="3"/>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203" name="Shape 203"/>
          <p:cNvSpPr txBox="1">
            <a:spLocks noGrp="1"/>
          </p:cNvSpPr>
          <p:nvPr>
            <p:ph type="subTitle" idx="4"/>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204" name="Shape 204"/>
          <p:cNvSpPr txBox="1">
            <a:spLocks noGrp="1"/>
          </p:cNvSpPr>
          <p:nvPr>
            <p:ph type="body" idx="5"/>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205" name="Shape 205"/>
          <p:cNvSpPr txBox="1">
            <a:spLocks noGrp="1"/>
          </p:cNvSpPr>
          <p:nvPr>
            <p:ph type="subTitle" idx="6"/>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sz="1600" b="1"/>
            </a:lvl1pPr>
            <a:lvl2pPr lvl="1" algn="ctr" rtl="0">
              <a:lnSpc>
                <a:spcPct val="100000"/>
              </a:lnSpc>
              <a:spcBef>
                <a:spcPts val="0"/>
              </a:spcBef>
              <a:buNone/>
              <a:defRPr sz="1600" b="1"/>
            </a:lvl2pPr>
            <a:lvl3pPr lvl="2" algn="ctr" rtl="0">
              <a:lnSpc>
                <a:spcPct val="100000"/>
              </a:lnSpc>
              <a:spcBef>
                <a:spcPts val="0"/>
              </a:spcBef>
              <a:buNone/>
              <a:defRPr sz="1600" b="1"/>
            </a:lvl3pPr>
            <a:lvl4pPr lvl="3" algn="ctr" rtl="0">
              <a:lnSpc>
                <a:spcPct val="100000"/>
              </a:lnSpc>
              <a:spcBef>
                <a:spcPts val="0"/>
              </a:spcBef>
              <a:buNone/>
              <a:defRPr sz="1600" b="1"/>
            </a:lvl4pPr>
            <a:lvl5pPr lvl="4" algn="ctr" rtl="0">
              <a:lnSpc>
                <a:spcPct val="100000"/>
              </a:lnSpc>
              <a:spcBef>
                <a:spcPts val="0"/>
              </a:spcBef>
              <a:buNone/>
              <a:defRPr sz="1600" b="1"/>
            </a:lvl5pPr>
            <a:lvl6pPr lvl="5" algn="ctr" rtl="0">
              <a:lnSpc>
                <a:spcPct val="100000"/>
              </a:lnSpc>
              <a:spcBef>
                <a:spcPts val="0"/>
              </a:spcBef>
              <a:buNone/>
              <a:defRPr sz="1600" b="1"/>
            </a:lvl6pPr>
            <a:lvl7pPr lvl="6" algn="ctr" rtl="0">
              <a:lnSpc>
                <a:spcPct val="100000"/>
              </a:lnSpc>
              <a:spcBef>
                <a:spcPts val="0"/>
              </a:spcBef>
              <a:buNone/>
              <a:defRPr sz="1600" b="1"/>
            </a:lvl7pPr>
            <a:lvl8pPr lvl="7" algn="ctr" rtl="0">
              <a:lnSpc>
                <a:spcPct val="100000"/>
              </a:lnSpc>
              <a:spcBef>
                <a:spcPts val="0"/>
              </a:spcBef>
              <a:buNone/>
              <a:defRPr sz="1600" b="1"/>
            </a:lvl8pPr>
            <a:lvl9pPr lvl="8" algn="ctr" rtl="0">
              <a:lnSpc>
                <a:spcPct val="100000"/>
              </a:lnSpc>
              <a:spcBef>
                <a:spcPts val="0"/>
              </a:spcBef>
              <a:buNone/>
              <a:defRPr sz="1600" b="1"/>
            </a:lvl9pPr>
          </a:lstStyle>
          <a:p>
            <a:endParaRPr/>
          </a:p>
        </p:txBody>
      </p:sp>
      <p:sp>
        <p:nvSpPr>
          <p:cNvPr id="206" name="Shape 206"/>
          <p:cNvSpPr txBox="1">
            <a:spLocks noGrp="1"/>
          </p:cNvSpPr>
          <p:nvPr>
            <p:ph type="body" idx="7"/>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09" name="Shape 20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10" name="Shape 210"/>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11" name="Shape 211"/>
          <p:cNvSpPr txBox="1">
            <a:spLocks noGrp="1"/>
          </p:cNvSpPr>
          <p:nvPr>
            <p:ph type="body" idx="2"/>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14" name="Shape 21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15" name="Shape 215"/>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16" name="Shape 216"/>
          <p:cNvSpPr txBox="1">
            <a:spLocks noGrp="1"/>
          </p:cNvSpPr>
          <p:nvPr>
            <p:ph type="body" idx="2"/>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19" name="Shape 21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20" name="Shape 220"/>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21" name="Shape 221"/>
          <p:cNvSpPr txBox="1">
            <a:spLocks noGrp="1"/>
          </p:cNvSpPr>
          <p:nvPr>
            <p:ph type="body" idx="2"/>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 name="Shape 2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24" name="Shape 22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25" name="Shape 225"/>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26" name="Shape 226"/>
          <p:cNvSpPr txBox="1">
            <a:spLocks noGrp="1"/>
          </p:cNvSpPr>
          <p:nvPr>
            <p:ph type="body" idx="2"/>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Shape 228"/>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29" name="Shape 22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30" name="Shape 230"/>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31" name="Shape 231"/>
          <p:cNvSpPr txBox="1">
            <a:spLocks noGrp="1"/>
          </p:cNvSpPr>
          <p:nvPr>
            <p:ph type="body" idx="2"/>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34" name="Shape 23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35" name="Shape 235"/>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36" name="Shape 236"/>
          <p:cNvSpPr txBox="1">
            <a:spLocks noGrp="1"/>
          </p:cNvSpPr>
          <p:nvPr>
            <p:ph type="body" idx="2"/>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39" name="Shape 23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40" name="Shape 240"/>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41" name="Shape 241"/>
          <p:cNvSpPr txBox="1">
            <a:spLocks noGrp="1"/>
          </p:cNvSpPr>
          <p:nvPr>
            <p:ph type="body" idx="2"/>
          </p:nvPr>
        </p:nvSpPr>
        <p:spPr>
          <a:xfrm>
            <a:off x="4934725" y="2048925"/>
            <a:ext cx="3382500" cy="1955400"/>
          </a:xfrm>
          <a:prstGeom prst="rect">
            <a:avLst/>
          </a:prstGeom>
        </p:spPr>
        <p:txBody>
          <a:bodyPr lIns="91425" tIns="91425" rIns="91425" bIns="91425" anchor="t" anchorCtr="0"/>
          <a:lstStyle>
            <a:lvl1pPr lvl="0" rtl="0">
              <a:spcBef>
                <a:spcPts val="0"/>
              </a:spcBef>
              <a:defRPr sz="16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2" name="Shape 242"/>
          <p:cNvSpPr txBox="1">
            <a:spLocks noGrp="1"/>
          </p:cNvSpPr>
          <p:nvPr>
            <p:ph type="subTitle" idx="3"/>
          </p:nvPr>
        </p:nvSpPr>
        <p:spPr>
          <a:xfrm>
            <a:off x="4943325" y="1834500"/>
            <a:ext cx="3382500" cy="328800"/>
          </a:xfrm>
          <a:prstGeom prst="rect">
            <a:avLst/>
          </a:prstGeom>
        </p:spPr>
        <p:txBody>
          <a:bodyPr lIns="91425" tIns="91425" rIns="91425" bIns="91425" anchor="b" anchorCtr="0"/>
          <a:lstStyle>
            <a:lvl1pPr lvl="0" rtl="0">
              <a:spcBef>
                <a:spcPts val="0"/>
              </a:spcBef>
              <a:buNone/>
              <a:defRPr sz="1600"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243" name="Shape 243"/>
          <p:cNvSpPr txBox="1">
            <a:spLocks noGrp="1"/>
          </p:cNvSpPr>
          <p:nvPr>
            <p:ph type="subTitle" idx="4"/>
          </p:nvPr>
        </p:nvSpPr>
        <p:spPr>
          <a:xfrm>
            <a:off x="826650" y="2625314"/>
            <a:ext cx="3112800" cy="1328700"/>
          </a:xfrm>
          <a:prstGeom prst="rect">
            <a:avLst/>
          </a:prstGeom>
        </p:spPr>
        <p:txBody>
          <a:bodyPr lIns="91425" tIns="91425" rIns="91425" bIns="91425" anchor="t" anchorCtr="0"/>
          <a:lstStyle>
            <a:lvl1pPr lvl="0" algn="ctr" rtl="0">
              <a:spcBef>
                <a:spcPts val="0"/>
              </a:spcBef>
              <a:buNone/>
              <a:defRPr sz="1600"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red">
    <p:bg>
      <p:bgPr>
        <a:blipFill>
          <a:blip r:embed="rId2">
            <a:alphaModFix/>
          </a:blip>
          <a:stretch>
            <a:fillRect/>
          </a:stretch>
        </a:blipFill>
        <a:effectLst/>
      </p:bgPr>
    </p:bg>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2438400" y="2171700"/>
            <a:ext cx="5943600" cy="685800"/>
          </a:xfrm>
          <a:prstGeom prst="rect">
            <a:avLst/>
          </a:prstGeom>
        </p:spPr>
        <p:txBody>
          <a:bodyPr lIns="91425" tIns="91425" rIns="91425" bIns="91425" anchor="b" anchorCtr="0"/>
          <a:lstStyle>
            <a:lvl1pPr lvl="0" rtl="0">
              <a:spcBef>
                <a:spcPts val="0"/>
              </a:spcBef>
              <a:buNone/>
              <a:defRPr sz="3000" b="1">
                <a:solidFill>
                  <a:schemeClr val="lt1"/>
                </a:solidFill>
                <a:latin typeface="Proxima Nova"/>
                <a:ea typeface="Proxima Nova"/>
                <a:cs typeface="Proxima Nova"/>
                <a:sym typeface="Proxima Nova"/>
              </a:defRPr>
            </a:lvl1pPr>
            <a:lvl2pPr lvl="1" rtl="0">
              <a:spcBef>
                <a:spcPts val="0"/>
              </a:spcBef>
              <a:buNone/>
              <a:defRPr sz="3000" b="1">
                <a:solidFill>
                  <a:schemeClr val="lt1"/>
                </a:solidFill>
                <a:latin typeface="Proxima Nova"/>
                <a:ea typeface="Proxima Nova"/>
                <a:cs typeface="Proxima Nova"/>
                <a:sym typeface="Proxima Nova"/>
              </a:defRPr>
            </a:lvl2pPr>
            <a:lvl3pPr lvl="2" rtl="0">
              <a:spcBef>
                <a:spcPts val="0"/>
              </a:spcBef>
              <a:buNone/>
              <a:defRPr sz="3000" b="1">
                <a:solidFill>
                  <a:schemeClr val="lt1"/>
                </a:solidFill>
                <a:latin typeface="Proxima Nova"/>
                <a:ea typeface="Proxima Nova"/>
                <a:cs typeface="Proxima Nova"/>
                <a:sym typeface="Proxima Nova"/>
              </a:defRPr>
            </a:lvl3pPr>
            <a:lvl4pPr lvl="3" rtl="0">
              <a:spcBef>
                <a:spcPts val="0"/>
              </a:spcBef>
              <a:buNone/>
              <a:defRPr sz="3000" b="1">
                <a:solidFill>
                  <a:schemeClr val="lt1"/>
                </a:solidFill>
                <a:latin typeface="Proxima Nova"/>
                <a:ea typeface="Proxima Nova"/>
                <a:cs typeface="Proxima Nova"/>
                <a:sym typeface="Proxima Nova"/>
              </a:defRPr>
            </a:lvl4pPr>
            <a:lvl5pPr lvl="4" rtl="0">
              <a:spcBef>
                <a:spcPts val="0"/>
              </a:spcBef>
              <a:buNone/>
              <a:defRPr sz="3000" b="1">
                <a:solidFill>
                  <a:schemeClr val="lt1"/>
                </a:solidFill>
                <a:latin typeface="Proxima Nova"/>
                <a:ea typeface="Proxima Nova"/>
                <a:cs typeface="Proxima Nova"/>
                <a:sym typeface="Proxima Nova"/>
              </a:defRPr>
            </a:lvl5pPr>
            <a:lvl6pPr lvl="5" rtl="0">
              <a:spcBef>
                <a:spcPts val="0"/>
              </a:spcBef>
              <a:buNone/>
              <a:defRPr sz="3000" b="1">
                <a:solidFill>
                  <a:schemeClr val="lt1"/>
                </a:solidFill>
                <a:latin typeface="Proxima Nova"/>
                <a:ea typeface="Proxima Nova"/>
                <a:cs typeface="Proxima Nova"/>
                <a:sym typeface="Proxima Nova"/>
              </a:defRPr>
            </a:lvl6pPr>
            <a:lvl7pPr lvl="6" rtl="0">
              <a:spcBef>
                <a:spcPts val="0"/>
              </a:spcBef>
              <a:buNone/>
              <a:defRPr sz="3000" b="1">
                <a:solidFill>
                  <a:schemeClr val="lt1"/>
                </a:solidFill>
                <a:latin typeface="Proxima Nova"/>
                <a:ea typeface="Proxima Nova"/>
                <a:cs typeface="Proxima Nova"/>
                <a:sym typeface="Proxima Nova"/>
              </a:defRPr>
            </a:lvl7pPr>
            <a:lvl8pPr lvl="7" rtl="0">
              <a:spcBef>
                <a:spcPts val="0"/>
              </a:spcBef>
              <a:buNone/>
              <a:defRPr sz="3000" b="1">
                <a:solidFill>
                  <a:schemeClr val="lt1"/>
                </a:solidFill>
                <a:latin typeface="Proxima Nova"/>
                <a:ea typeface="Proxima Nova"/>
                <a:cs typeface="Proxima Nova"/>
                <a:sym typeface="Proxima Nova"/>
              </a:defRPr>
            </a:lvl8pPr>
            <a:lvl9pPr lvl="8" rtl="0">
              <a:spcBef>
                <a:spcPts val="0"/>
              </a:spcBef>
              <a:buNone/>
              <a:defRPr sz="3000" b="1">
                <a:solidFill>
                  <a:schemeClr val="lt1"/>
                </a:solidFill>
                <a:latin typeface="Proxima Nova"/>
                <a:ea typeface="Proxima Nova"/>
                <a:cs typeface="Proxima Nova"/>
                <a:sym typeface="Proxima Nova"/>
              </a:defRPr>
            </a:lvl9pPr>
          </a:lstStyle>
          <a:p>
            <a:endParaRPr/>
          </a:p>
        </p:txBody>
      </p:sp>
      <p:sp>
        <p:nvSpPr>
          <p:cNvPr id="246" name="Shape 246"/>
          <p:cNvSpPr txBox="1">
            <a:spLocks noGrp="1"/>
          </p:cNvSpPr>
          <p:nvPr>
            <p:ph type="subTitle" idx="1"/>
          </p:nvPr>
        </p:nvSpPr>
        <p:spPr>
          <a:xfrm>
            <a:off x="2438400" y="2971800"/>
            <a:ext cx="5029200" cy="285900"/>
          </a:xfrm>
          <a:prstGeom prst="rect">
            <a:avLst/>
          </a:prstGeom>
        </p:spPr>
        <p:txBody>
          <a:bodyPr lIns="91425" tIns="91425" rIns="91425" bIns="91425" anchor="t" anchorCtr="0"/>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247" name="Shape 247"/>
          <p:cNvSpPr txBox="1">
            <a:spLocks noGrp="1"/>
          </p:cNvSpPr>
          <p:nvPr>
            <p:ph type="subTitle" idx="2"/>
          </p:nvPr>
        </p:nvSpPr>
        <p:spPr>
          <a:xfrm>
            <a:off x="2438400" y="3429000"/>
            <a:ext cx="4572000" cy="1200000"/>
          </a:xfrm>
          <a:prstGeom prst="rect">
            <a:avLst/>
          </a:prstGeom>
        </p:spPr>
        <p:txBody>
          <a:bodyPr lIns="91425" tIns="91425" rIns="91425" bIns="91425" anchor="t" anchorCtr="0"/>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248"/>
        <p:cNvGrpSpPr/>
        <p:nvPr/>
      </p:nvGrpSpPr>
      <p:grpSpPr>
        <a:xfrm>
          <a:off x="0" y="0"/>
          <a:ext cx="0" cy="0"/>
          <a:chOff x="0" y="0"/>
          <a:chExt cx="0" cy="0"/>
        </a:xfrm>
      </p:grpSpPr>
      <p:sp>
        <p:nvSpPr>
          <p:cNvPr id="249" name="Shape 249"/>
          <p:cNvSpPr txBox="1">
            <a:spLocks noGrp="1"/>
          </p:cNvSpPr>
          <p:nvPr>
            <p:ph type="subTitle" idx="1"/>
          </p:nvPr>
        </p:nvSpPr>
        <p:spPr>
          <a:xfrm>
            <a:off x="2438400" y="2971800"/>
            <a:ext cx="5029200" cy="285900"/>
          </a:xfrm>
          <a:prstGeom prst="rect">
            <a:avLst/>
          </a:prstGeom>
        </p:spPr>
        <p:txBody>
          <a:bodyPr lIns="91425" tIns="91425" rIns="91425" bIns="91425" anchor="t" anchorCtr="0"/>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250" name="Shape 250"/>
          <p:cNvSpPr txBox="1">
            <a:spLocks noGrp="1"/>
          </p:cNvSpPr>
          <p:nvPr>
            <p:ph type="subTitle" idx="2"/>
          </p:nvPr>
        </p:nvSpPr>
        <p:spPr>
          <a:xfrm>
            <a:off x="2438400" y="3429000"/>
            <a:ext cx="4572000" cy="1200000"/>
          </a:xfrm>
          <a:prstGeom prst="rect">
            <a:avLst/>
          </a:prstGeom>
        </p:spPr>
        <p:txBody>
          <a:bodyPr lIns="91425" tIns="91425" rIns="91425" bIns="91425" anchor="t" anchorCtr="0"/>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sp>
        <p:nvSpPr>
          <p:cNvPr id="251" name="Shape 251"/>
          <p:cNvSpPr txBox="1">
            <a:spLocks noGrp="1"/>
          </p:cNvSpPr>
          <p:nvPr>
            <p:ph type="title"/>
          </p:nvPr>
        </p:nvSpPr>
        <p:spPr>
          <a:xfrm>
            <a:off x="2438400" y="2171700"/>
            <a:ext cx="5943600" cy="685800"/>
          </a:xfrm>
          <a:prstGeom prst="rect">
            <a:avLst/>
          </a:prstGeom>
        </p:spPr>
        <p:txBody>
          <a:bodyPr lIns="91425" tIns="91425" rIns="91425" bIns="91425" anchor="b" anchorCtr="0"/>
          <a:lstStyle>
            <a:lvl1pPr lvl="0" rtl="0">
              <a:spcBef>
                <a:spcPts val="0"/>
              </a:spcBef>
              <a:buNone/>
              <a:defRPr sz="3000" b="1">
                <a:solidFill>
                  <a:schemeClr val="lt1"/>
                </a:solidFill>
                <a:latin typeface="Proxima Nova"/>
                <a:ea typeface="Proxima Nova"/>
                <a:cs typeface="Proxima Nova"/>
                <a:sym typeface="Proxima Nova"/>
              </a:defRPr>
            </a:lvl1pPr>
            <a:lvl2pPr lvl="1" rtl="0">
              <a:spcBef>
                <a:spcPts val="0"/>
              </a:spcBef>
              <a:buNone/>
              <a:defRPr sz="3000" b="1">
                <a:solidFill>
                  <a:schemeClr val="lt1"/>
                </a:solidFill>
                <a:latin typeface="Proxima Nova"/>
                <a:ea typeface="Proxima Nova"/>
                <a:cs typeface="Proxima Nova"/>
                <a:sym typeface="Proxima Nova"/>
              </a:defRPr>
            </a:lvl2pPr>
            <a:lvl3pPr lvl="2" rtl="0">
              <a:spcBef>
                <a:spcPts val="0"/>
              </a:spcBef>
              <a:buNone/>
              <a:defRPr sz="3000" b="1">
                <a:solidFill>
                  <a:schemeClr val="lt1"/>
                </a:solidFill>
                <a:latin typeface="Proxima Nova"/>
                <a:ea typeface="Proxima Nova"/>
                <a:cs typeface="Proxima Nova"/>
                <a:sym typeface="Proxima Nova"/>
              </a:defRPr>
            </a:lvl3pPr>
            <a:lvl4pPr lvl="3" rtl="0">
              <a:spcBef>
                <a:spcPts val="0"/>
              </a:spcBef>
              <a:buNone/>
              <a:defRPr sz="3000" b="1">
                <a:solidFill>
                  <a:schemeClr val="lt1"/>
                </a:solidFill>
                <a:latin typeface="Proxima Nova"/>
                <a:ea typeface="Proxima Nova"/>
                <a:cs typeface="Proxima Nova"/>
                <a:sym typeface="Proxima Nova"/>
              </a:defRPr>
            </a:lvl4pPr>
            <a:lvl5pPr lvl="4" rtl="0">
              <a:spcBef>
                <a:spcPts val="0"/>
              </a:spcBef>
              <a:buNone/>
              <a:defRPr sz="3000" b="1">
                <a:solidFill>
                  <a:schemeClr val="lt1"/>
                </a:solidFill>
                <a:latin typeface="Proxima Nova"/>
                <a:ea typeface="Proxima Nova"/>
                <a:cs typeface="Proxima Nova"/>
                <a:sym typeface="Proxima Nova"/>
              </a:defRPr>
            </a:lvl5pPr>
            <a:lvl6pPr lvl="5" rtl="0">
              <a:spcBef>
                <a:spcPts val="0"/>
              </a:spcBef>
              <a:buNone/>
              <a:defRPr sz="3000" b="1">
                <a:solidFill>
                  <a:schemeClr val="lt1"/>
                </a:solidFill>
                <a:latin typeface="Proxima Nova"/>
                <a:ea typeface="Proxima Nova"/>
                <a:cs typeface="Proxima Nova"/>
                <a:sym typeface="Proxima Nova"/>
              </a:defRPr>
            </a:lvl6pPr>
            <a:lvl7pPr lvl="6" rtl="0">
              <a:spcBef>
                <a:spcPts val="0"/>
              </a:spcBef>
              <a:buNone/>
              <a:defRPr sz="3000" b="1">
                <a:solidFill>
                  <a:schemeClr val="lt1"/>
                </a:solidFill>
                <a:latin typeface="Proxima Nova"/>
                <a:ea typeface="Proxima Nova"/>
                <a:cs typeface="Proxima Nova"/>
                <a:sym typeface="Proxima Nova"/>
              </a:defRPr>
            </a:lvl7pPr>
            <a:lvl8pPr lvl="7" rtl="0">
              <a:spcBef>
                <a:spcPts val="0"/>
              </a:spcBef>
              <a:buNone/>
              <a:defRPr sz="3000" b="1">
                <a:solidFill>
                  <a:schemeClr val="lt1"/>
                </a:solidFill>
                <a:latin typeface="Proxima Nova"/>
                <a:ea typeface="Proxima Nova"/>
                <a:cs typeface="Proxima Nova"/>
                <a:sym typeface="Proxima Nova"/>
              </a:defRPr>
            </a:lvl8pPr>
            <a:lvl9pPr lvl="8" rtl="0">
              <a:spcBef>
                <a:spcPts val="0"/>
              </a:spcBef>
              <a:buNone/>
              <a:defRPr sz="3000" b="1">
                <a:solidFill>
                  <a:schemeClr val="lt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ue">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826650" y="1660725"/>
            <a:ext cx="7490700" cy="1822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blue nature">
    <p:bg>
      <p:bgPr>
        <a:blipFill>
          <a:blip r:embed="rId2">
            <a:alphaModFix/>
          </a:blip>
          <a:stretch>
            <a:fillRect/>
          </a:stretch>
        </a:blipFill>
        <a:effectLst/>
      </p:bgPr>
    </p:bg>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826650" y="1660725"/>
            <a:ext cx="7490700" cy="1822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red 1">
    <p:bg>
      <p:bgPr>
        <a:blipFill>
          <a:blip r:embed="rId2">
            <a:alphaModFix/>
          </a:blip>
          <a:stretch>
            <a:fillRect/>
          </a:stretch>
        </a:blip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826650" y="1660725"/>
            <a:ext cx="7490700" cy="1822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red structure">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26650" y="1660725"/>
            <a:ext cx="7490700" cy="1822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lgn="ctr" rtl="0">
              <a:spcBef>
                <a:spcPts val="360"/>
              </a:spcBef>
              <a:buSzPct val="100000"/>
              <a:buNone/>
              <a:defRPr sz="1800"/>
            </a:lvl1pPr>
          </a:lstStyle>
          <a:p>
            <a:endParaRPr/>
          </a:p>
        </p:txBody>
      </p:sp>
      <p:sp>
        <p:nvSpPr>
          <p:cNvPr id="27" name="Shape 2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quotes, graphics">
    <p:spTree>
      <p:nvGrpSpPr>
        <p:cNvPr id="1" name="Shape 260"/>
        <p:cNvGrpSpPr/>
        <p:nvPr/>
      </p:nvGrpSpPr>
      <p:grpSpPr>
        <a:xfrm>
          <a:off x="0" y="0"/>
          <a:ext cx="0" cy="0"/>
          <a:chOff x="0" y="0"/>
          <a:chExt cx="0" cy="0"/>
        </a:xfrm>
      </p:grpSpPr>
      <p:sp>
        <p:nvSpPr>
          <p:cNvPr id="261" name="Shape 261"/>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62" name="Shape 262"/>
          <p:cNvSpPr txBox="1">
            <a:spLocks noGrp="1"/>
          </p:cNvSpPr>
          <p:nvPr>
            <p:ph type="body" idx="1"/>
          </p:nvPr>
        </p:nvSpPr>
        <p:spPr>
          <a:xfrm>
            <a:off x="826700" y="1878993"/>
            <a:ext cx="3509100" cy="1771500"/>
          </a:xfrm>
          <a:prstGeom prst="rect">
            <a:avLst/>
          </a:prstGeom>
        </p:spPr>
        <p:txBody>
          <a:bodyPr lIns="91425" tIns="91425" rIns="91425" bIns="91425" anchor="t" anchorCtr="0"/>
          <a:lstStyle>
            <a:lvl1pPr lvl="0" algn="ctr" rtl="0">
              <a:spcBef>
                <a:spcPts val="0"/>
              </a:spcBef>
              <a:defRPr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sp>
        <p:nvSpPr>
          <p:cNvPr id="263" name="Shape 263"/>
          <p:cNvSpPr txBox="1">
            <a:spLocks noGrp="1"/>
          </p:cNvSpPr>
          <p:nvPr>
            <p:ph type="body" idx="2"/>
          </p:nvPr>
        </p:nvSpPr>
        <p:spPr>
          <a:xfrm>
            <a:off x="4808250" y="1878993"/>
            <a:ext cx="3509100" cy="1771500"/>
          </a:xfrm>
          <a:prstGeom prst="rect">
            <a:avLst/>
          </a:prstGeom>
        </p:spPr>
        <p:txBody>
          <a:bodyPr lIns="91425" tIns="91425" rIns="91425" bIns="91425" anchor="t" anchorCtr="0"/>
          <a:lstStyle>
            <a:lvl1pPr lvl="0" algn="ctr" rtl="0">
              <a:spcBef>
                <a:spcPts val="0"/>
              </a:spcBef>
              <a:defRPr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cxnSp>
        <p:nvCxnSpPr>
          <p:cNvPr id="264" name="Shape 264"/>
          <p:cNvCxnSpPr/>
          <p:nvPr/>
        </p:nvCxnSpPr>
        <p:spPr>
          <a:xfrm>
            <a:off x="4808250" y="3915900"/>
            <a:ext cx="3509100" cy="0"/>
          </a:xfrm>
          <a:prstGeom prst="straightConnector1">
            <a:avLst/>
          </a:prstGeom>
          <a:noFill/>
          <a:ln w="9525" cap="flat" cmpd="sng">
            <a:solidFill>
              <a:schemeClr val="lt2"/>
            </a:solidFill>
            <a:prstDash val="solid"/>
            <a:round/>
            <a:headEnd type="none" w="lg" len="lg"/>
            <a:tailEnd type="none" w="lg" len="lg"/>
          </a:ln>
        </p:spPr>
      </p:cxnSp>
      <p:cxnSp>
        <p:nvCxnSpPr>
          <p:cNvPr id="265" name="Shape 265"/>
          <p:cNvCxnSpPr/>
          <p:nvPr/>
        </p:nvCxnSpPr>
        <p:spPr>
          <a:xfrm>
            <a:off x="826700" y="3915900"/>
            <a:ext cx="3509100" cy="0"/>
          </a:xfrm>
          <a:prstGeom prst="straightConnector1">
            <a:avLst/>
          </a:prstGeom>
          <a:noFill/>
          <a:ln w="9525" cap="flat" cmpd="sng">
            <a:solidFill>
              <a:schemeClr val="lt2"/>
            </a:solidFill>
            <a:prstDash val="solid"/>
            <a:round/>
            <a:headEnd type="none" w="lg" len="lg"/>
            <a:tailEnd type="none" w="lg" len="lg"/>
          </a:ln>
        </p:spPr>
      </p:cxnSp>
      <p:sp>
        <p:nvSpPr>
          <p:cNvPr id="266" name="Shape 266"/>
          <p:cNvSpPr txBox="1">
            <a:spLocks noGrp="1"/>
          </p:cNvSpPr>
          <p:nvPr>
            <p:ph type="subTitle" idx="3"/>
          </p:nvPr>
        </p:nvSpPr>
        <p:spPr>
          <a:xfrm>
            <a:off x="826775" y="3934693"/>
            <a:ext cx="3509100" cy="537600"/>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267" name="Shape 267"/>
          <p:cNvSpPr txBox="1">
            <a:spLocks noGrp="1"/>
          </p:cNvSpPr>
          <p:nvPr>
            <p:ph type="subTitle" idx="4"/>
          </p:nvPr>
        </p:nvSpPr>
        <p:spPr>
          <a:xfrm>
            <a:off x="4808250" y="3934693"/>
            <a:ext cx="3509100" cy="537600"/>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lide title, quotes, graphics">
    <p:bg>
      <p:bgPr>
        <a:blipFill>
          <a:blip r:embed="rId2">
            <a:alphaModFix/>
          </a:blip>
          <a:stretch>
            <a:fillRect/>
          </a:stretch>
        </a:blipFill>
        <a:effectLst/>
      </p:bgPr>
    </p:bg>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70" name="Shape 27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71" name="Shape 271"/>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72" name="Shape 272"/>
          <p:cNvSpPr txBox="1">
            <a:spLocks noGrp="1"/>
          </p:cNvSpPr>
          <p:nvPr>
            <p:ph type="body" idx="2"/>
          </p:nvPr>
        </p:nvSpPr>
        <p:spPr>
          <a:xfrm>
            <a:off x="648950" y="2692181"/>
            <a:ext cx="2362500" cy="1027800"/>
          </a:xfrm>
          <a:prstGeom prst="rect">
            <a:avLst/>
          </a:prstGeom>
        </p:spPr>
        <p:txBody>
          <a:bodyPr lIns="91425" tIns="91425" rIns="91425" bIns="91425" anchor="t" anchorCtr="0"/>
          <a:lstStyle>
            <a:lvl1pPr lvl="0" algn="ctr" rtl="0">
              <a:spcBef>
                <a:spcPts val="0"/>
              </a:spcBef>
              <a:defRPr sz="1600"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cxnSp>
        <p:nvCxnSpPr>
          <p:cNvPr id="273" name="Shape 273"/>
          <p:cNvCxnSpPr/>
          <p:nvPr/>
        </p:nvCxnSpPr>
        <p:spPr>
          <a:xfrm>
            <a:off x="648949" y="3915900"/>
            <a:ext cx="2370900" cy="0"/>
          </a:xfrm>
          <a:prstGeom prst="straightConnector1">
            <a:avLst/>
          </a:prstGeom>
          <a:noFill/>
          <a:ln w="9525" cap="flat" cmpd="sng">
            <a:solidFill>
              <a:schemeClr val="lt2"/>
            </a:solidFill>
            <a:prstDash val="solid"/>
            <a:round/>
            <a:headEnd type="none" w="lg" len="lg"/>
            <a:tailEnd type="none" w="lg" len="lg"/>
          </a:ln>
        </p:spPr>
      </p:cxnSp>
      <p:sp>
        <p:nvSpPr>
          <p:cNvPr id="274" name="Shape 274"/>
          <p:cNvSpPr txBox="1">
            <a:spLocks noGrp="1"/>
          </p:cNvSpPr>
          <p:nvPr>
            <p:ph type="subTitle" idx="3"/>
          </p:nvPr>
        </p:nvSpPr>
        <p:spPr>
          <a:xfrm>
            <a:off x="648875" y="3934687"/>
            <a:ext cx="2362500" cy="537600"/>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275" name="Shape 275"/>
          <p:cNvSpPr txBox="1">
            <a:spLocks noGrp="1"/>
          </p:cNvSpPr>
          <p:nvPr>
            <p:ph type="body" idx="4"/>
          </p:nvPr>
        </p:nvSpPr>
        <p:spPr>
          <a:xfrm>
            <a:off x="3390750" y="2692181"/>
            <a:ext cx="2362500" cy="1027800"/>
          </a:xfrm>
          <a:prstGeom prst="rect">
            <a:avLst/>
          </a:prstGeom>
        </p:spPr>
        <p:txBody>
          <a:bodyPr lIns="91425" tIns="91425" rIns="91425" bIns="91425" anchor="t" anchorCtr="0"/>
          <a:lstStyle>
            <a:lvl1pPr lvl="0" algn="ctr" rtl="0">
              <a:spcBef>
                <a:spcPts val="0"/>
              </a:spcBef>
              <a:defRPr sz="1600"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cxnSp>
        <p:nvCxnSpPr>
          <p:cNvPr id="276" name="Shape 276"/>
          <p:cNvCxnSpPr/>
          <p:nvPr/>
        </p:nvCxnSpPr>
        <p:spPr>
          <a:xfrm>
            <a:off x="3386550" y="3915900"/>
            <a:ext cx="2370900" cy="0"/>
          </a:xfrm>
          <a:prstGeom prst="straightConnector1">
            <a:avLst/>
          </a:prstGeom>
          <a:noFill/>
          <a:ln w="9525" cap="flat" cmpd="sng">
            <a:solidFill>
              <a:schemeClr val="lt2"/>
            </a:solidFill>
            <a:prstDash val="solid"/>
            <a:round/>
            <a:headEnd type="none" w="lg" len="lg"/>
            <a:tailEnd type="none" w="lg" len="lg"/>
          </a:ln>
        </p:spPr>
      </p:cxnSp>
      <p:sp>
        <p:nvSpPr>
          <p:cNvPr id="277" name="Shape 277"/>
          <p:cNvSpPr txBox="1">
            <a:spLocks noGrp="1"/>
          </p:cNvSpPr>
          <p:nvPr>
            <p:ph type="subTitle" idx="5"/>
          </p:nvPr>
        </p:nvSpPr>
        <p:spPr>
          <a:xfrm>
            <a:off x="3390750" y="3934687"/>
            <a:ext cx="2362500" cy="537600"/>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278" name="Shape 278"/>
          <p:cNvSpPr txBox="1">
            <a:spLocks noGrp="1"/>
          </p:cNvSpPr>
          <p:nvPr>
            <p:ph type="body" idx="6"/>
          </p:nvPr>
        </p:nvSpPr>
        <p:spPr>
          <a:xfrm>
            <a:off x="6136750" y="2692181"/>
            <a:ext cx="2362500" cy="1027800"/>
          </a:xfrm>
          <a:prstGeom prst="rect">
            <a:avLst/>
          </a:prstGeom>
        </p:spPr>
        <p:txBody>
          <a:bodyPr lIns="91425" tIns="91425" rIns="91425" bIns="91425" anchor="t" anchorCtr="0"/>
          <a:lstStyle>
            <a:lvl1pPr lvl="0" algn="ctr" rtl="0">
              <a:spcBef>
                <a:spcPts val="0"/>
              </a:spcBef>
              <a:defRPr sz="1600"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cxnSp>
        <p:nvCxnSpPr>
          <p:cNvPr id="279" name="Shape 279"/>
          <p:cNvCxnSpPr/>
          <p:nvPr/>
        </p:nvCxnSpPr>
        <p:spPr>
          <a:xfrm>
            <a:off x="6132550" y="3915900"/>
            <a:ext cx="2370900" cy="0"/>
          </a:xfrm>
          <a:prstGeom prst="straightConnector1">
            <a:avLst/>
          </a:prstGeom>
          <a:noFill/>
          <a:ln w="9525" cap="flat" cmpd="sng">
            <a:solidFill>
              <a:schemeClr val="lt2"/>
            </a:solidFill>
            <a:prstDash val="solid"/>
            <a:round/>
            <a:headEnd type="none" w="lg" len="lg"/>
            <a:tailEnd type="none" w="lg" len="lg"/>
          </a:ln>
        </p:spPr>
      </p:cxnSp>
      <p:sp>
        <p:nvSpPr>
          <p:cNvPr id="280" name="Shape 280"/>
          <p:cNvSpPr txBox="1">
            <a:spLocks noGrp="1"/>
          </p:cNvSpPr>
          <p:nvPr>
            <p:ph type="subTitle" idx="7"/>
          </p:nvPr>
        </p:nvSpPr>
        <p:spPr>
          <a:xfrm>
            <a:off x="6136750" y="3934687"/>
            <a:ext cx="2362500" cy="537600"/>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quotes, graphics 1">
    <p:bg>
      <p:bgPr>
        <a:blipFill>
          <a:blip r:embed="rId2">
            <a:alphaModFix/>
          </a:blip>
          <a:stretch>
            <a:fillRect/>
          </a:stretch>
        </a:blipFill>
        <a:effectLst/>
      </p:bgPr>
    </p:bg>
    <p:spTree>
      <p:nvGrpSpPr>
        <p:cNvPr id="1" name="Shape 281"/>
        <p:cNvGrpSpPr/>
        <p:nvPr/>
      </p:nvGrpSpPr>
      <p:grpSpPr>
        <a:xfrm>
          <a:off x="0" y="0"/>
          <a:ext cx="0" cy="0"/>
          <a:chOff x="0" y="0"/>
          <a:chExt cx="0" cy="0"/>
        </a:xfrm>
      </p:grpSpPr>
      <p:sp>
        <p:nvSpPr>
          <p:cNvPr id="282" name="Shape 28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83" name="Shape 283"/>
          <p:cNvSpPr txBox="1">
            <a:spLocks noGrp="1"/>
          </p:cNvSpPr>
          <p:nvPr>
            <p:ph type="body" idx="1"/>
          </p:nvPr>
        </p:nvSpPr>
        <p:spPr>
          <a:xfrm>
            <a:off x="648950" y="1843556"/>
            <a:ext cx="2362500" cy="1876500"/>
          </a:xfrm>
          <a:prstGeom prst="rect">
            <a:avLst/>
          </a:prstGeom>
        </p:spPr>
        <p:txBody>
          <a:bodyPr lIns="91425" tIns="91425" rIns="91425" bIns="91425" anchor="t" anchorCtr="0"/>
          <a:lstStyle>
            <a:lvl1pPr lvl="0" algn="ctr" rtl="0">
              <a:spcBef>
                <a:spcPts val="0"/>
              </a:spcBef>
              <a:defRPr sz="1600"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cxnSp>
        <p:nvCxnSpPr>
          <p:cNvPr id="284" name="Shape 284"/>
          <p:cNvCxnSpPr/>
          <p:nvPr/>
        </p:nvCxnSpPr>
        <p:spPr>
          <a:xfrm>
            <a:off x="648949" y="3915900"/>
            <a:ext cx="2370900" cy="0"/>
          </a:xfrm>
          <a:prstGeom prst="straightConnector1">
            <a:avLst/>
          </a:prstGeom>
          <a:noFill/>
          <a:ln w="9525" cap="flat" cmpd="sng">
            <a:solidFill>
              <a:schemeClr val="lt2"/>
            </a:solidFill>
            <a:prstDash val="solid"/>
            <a:round/>
            <a:headEnd type="none" w="lg" len="lg"/>
            <a:tailEnd type="none" w="lg" len="lg"/>
          </a:ln>
        </p:spPr>
      </p:cxnSp>
      <p:sp>
        <p:nvSpPr>
          <p:cNvPr id="285" name="Shape 285"/>
          <p:cNvSpPr txBox="1">
            <a:spLocks noGrp="1"/>
          </p:cNvSpPr>
          <p:nvPr>
            <p:ph type="subTitle" idx="2"/>
          </p:nvPr>
        </p:nvSpPr>
        <p:spPr>
          <a:xfrm>
            <a:off x="648875" y="3934687"/>
            <a:ext cx="2362500" cy="537600"/>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286" name="Shape 286"/>
          <p:cNvSpPr txBox="1">
            <a:spLocks noGrp="1"/>
          </p:cNvSpPr>
          <p:nvPr>
            <p:ph type="body" idx="3"/>
          </p:nvPr>
        </p:nvSpPr>
        <p:spPr>
          <a:xfrm>
            <a:off x="3390750" y="1843481"/>
            <a:ext cx="2362500" cy="1876500"/>
          </a:xfrm>
          <a:prstGeom prst="rect">
            <a:avLst/>
          </a:prstGeom>
        </p:spPr>
        <p:txBody>
          <a:bodyPr lIns="91425" tIns="91425" rIns="91425" bIns="91425" anchor="t" anchorCtr="0"/>
          <a:lstStyle>
            <a:lvl1pPr lvl="0" algn="ctr" rtl="0">
              <a:spcBef>
                <a:spcPts val="0"/>
              </a:spcBef>
              <a:defRPr sz="1600"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cxnSp>
        <p:nvCxnSpPr>
          <p:cNvPr id="287" name="Shape 287"/>
          <p:cNvCxnSpPr/>
          <p:nvPr/>
        </p:nvCxnSpPr>
        <p:spPr>
          <a:xfrm>
            <a:off x="3386550" y="3915900"/>
            <a:ext cx="2370900" cy="0"/>
          </a:xfrm>
          <a:prstGeom prst="straightConnector1">
            <a:avLst/>
          </a:prstGeom>
          <a:noFill/>
          <a:ln w="9525" cap="flat" cmpd="sng">
            <a:solidFill>
              <a:schemeClr val="lt2"/>
            </a:solidFill>
            <a:prstDash val="solid"/>
            <a:round/>
            <a:headEnd type="none" w="lg" len="lg"/>
            <a:tailEnd type="none" w="lg" len="lg"/>
          </a:ln>
        </p:spPr>
      </p:cxnSp>
      <p:sp>
        <p:nvSpPr>
          <p:cNvPr id="288" name="Shape 288"/>
          <p:cNvSpPr txBox="1">
            <a:spLocks noGrp="1"/>
          </p:cNvSpPr>
          <p:nvPr>
            <p:ph type="subTitle" idx="4"/>
          </p:nvPr>
        </p:nvSpPr>
        <p:spPr>
          <a:xfrm>
            <a:off x="3390750" y="3934687"/>
            <a:ext cx="2362500" cy="537600"/>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
        <p:nvSpPr>
          <p:cNvPr id="289" name="Shape 289"/>
          <p:cNvSpPr txBox="1">
            <a:spLocks noGrp="1"/>
          </p:cNvSpPr>
          <p:nvPr>
            <p:ph type="body" idx="5"/>
          </p:nvPr>
        </p:nvSpPr>
        <p:spPr>
          <a:xfrm>
            <a:off x="6136750" y="1843481"/>
            <a:ext cx="2362500" cy="1876500"/>
          </a:xfrm>
          <a:prstGeom prst="rect">
            <a:avLst/>
          </a:prstGeom>
        </p:spPr>
        <p:txBody>
          <a:bodyPr lIns="91425" tIns="91425" rIns="91425" bIns="91425" anchor="t" anchorCtr="0"/>
          <a:lstStyle>
            <a:lvl1pPr lvl="0" algn="ctr" rtl="0">
              <a:spcBef>
                <a:spcPts val="0"/>
              </a:spcBef>
              <a:defRPr sz="1600"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cxnSp>
        <p:nvCxnSpPr>
          <p:cNvPr id="290" name="Shape 290"/>
          <p:cNvCxnSpPr/>
          <p:nvPr/>
        </p:nvCxnSpPr>
        <p:spPr>
          <a:xfrm>
            <a:off x="6132550" y="3915900"/>
            <a:ext cx="2370900" cy="0"/>
          </a:xfrm>
          <a:prstGeom prst="straightConnector1">
            <a:avLst/>
          </a:prstGeom>
          <a:noFill/>
          <a:ln w="9525" cap="flat" cmpd="sng">
            <a:solidFill>
              <a:schemeClr val="lt2"/>
            </a:solidFill>
            <a:prstDash val="solid"/>
            <a:round/>
            <a:headEnd type="none" w="lg" len="lg"/>
            <a:tailEnd type="none" w="lg" len="lg"/>
          </a:ln>
        </p:spPr>
      </p:cxnSp>
      <p:sp>
        <p:nvSpPr>
          <p:cNvPr id="291" name="Shape 291"/>
          <p:cNvSpPr txBox="1">
            <a:spLocks noGrp="1"/>
          </p:cNvSpPr>
          <p:nvPr>
            <p:ph type="subTitle" idx="6"/>
          </p:nvPr>
        </p:nvSpPr>
        <p:spPr>
          <a:xfrm>
            <a:off x="6136750" y="3934687"/>
            <a:ext cx="2362500" cy="537600"/>
          </a:xfrm>
          <a:prstGeom prst="rect">
            <a:avLst/>
          </a:prstGeom>
        </p:spPr>
        <p:txBody>
          <a:bodyPr lIns="91425" tIns="91425" rIns="91425" bIns="91425" anchor="t" anchorCtr="0"/>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hree interconnected circles">
    <p:bg>
      <p:bgPr>
        <a:blipFill>
          <a:blip r:embed="rId2">
            <a:alphaModFix/>
          </a:blip>
          <a:stretch>
            <a:fillRect/>
          </a:stretch>
        </a:blipFill>
        <a:effectLst/>
      </p:bgPr>
    </p:bg>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94" name="Shape 29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95" name="Shape 295"/>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296" name="Shape 296"/>
          <p:cNvSpPr txBox="1">
            <a:spLocks noGrp="1"/>
          </p:cNvSpPr>
          <p:nvPr>
            <p:ph type="body" idx="2"/>
          </p:nvPr>
        </p:nvSpPr>
        <p:spPr>
          <a:xfrm>
            <a:off x="1703950" y="3536756"/>
            <a:ext cx="1636500" cy="840900"/>
          </a:xfrm>
          <a:prstGeom prst="rect">
            <a:avLst/>
          </a:prstGeom>
        </p:spPr>
        <p:txBody>
          <a:bodyPr lIns="91425" tIns="91425" rIns="91425" bIns="91425" anchor="t" anchorCtr="0"/>
          <a:lstStyle>
            <a:lvl1pPr lvl="0" algn="ctr" rtl="0">
              <a:spcBef>
                <a:spcPts val="0"/>
              </a:spcBef>
              <a:defRPr sz="1600"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sp>
        <p:nvSpPr>
          <p:cNvPr id="297" name="Shape 297"/>
          <p:cNvSpPr txBox="1">
            <a:spLocks noGrp="1"/>
          </p:cNvSpPr>
          <p:nvPr>
            <p:ph type="body" idx="3"/>
          </p:nvPr>
        </p:nvSpPr>
        <p:spPr>
          <a:xfrm>
            <a:off x="3753750" y="3536756"/>
            <a:ext cx="1636500" cy="840900"/>
          </a:xfrm>
          <a:prstGeom prst="rect">
            <a:avLst/>
          </a:prstGeom>
        </p:spPr>
        <p:txBody>
          <a:bodyPr lIns="91425" tIns="91425" rIns="91425" bIns="91425" anchor="t" anchorCtr="0"/>
          <a:lstStyle>
            <a:lvl1pPr lvl="0" algn="ctr" rtl="0">
              <a:spcBef>
                <a:spcPts val="0"/>
              </a:spcBef>
              <a:defRPr sz="1600"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sp>
        <p:nvSpPr>
          <p:cNvPr id="298" name="Shape 298"/>
          <p:cNvSpPr txBox="1">
            <a:spLocks noGrp="1"/>
          </p:cNvSpPr>
          <p:nvPr>
            <p:ph type="body" idx="4"/>
          </p:nvPr>
        </p:nvSpPr>
        <p:spPr>
          <a:xfrm>
            <a:off x="5786975" y="3536756"/>
            <a:ext cx="1636500" cy="840900"/>
          </a:xfrm>
          <a:prstGeom prst="rect">
            <a:avLst/>
          </a:prstGeom>
        </p:spPr>
        <p:txBody>
          <a:bodyPr lIns="91425" tIns="91425" rIns="91425" bIns="91425" anchor="t" anchorCtr="0"/>
          <a:lstStyle>
            <a:lvl1pPr lvl="0" algn="ctr" rtl="0">
              <a:spcBef>
                <a:spcPts val="0"/>
              </a:spcBef>
              <a:defRPr sz="1600" b="1"/>
            </a:lvl1pPr>
            <a:lvl2pPr lvl="1" algn="ctr" rtl="0">
              <a:spcBef>
                <a:spcPts val="0"/>
              </a:spcBef>
              <a:defRPr b="1"/>
            </a:lvl2pPr>
            <a:lvl3pPr lvl="2" algn="ctr" rtl="0">
              <a:spcBef>
                <a:spcPts val="0"/>
              </a:spcBef>
              <a:defRPr b="1"/>
            </a:lvl3pPr>
            <a:lvl4pPr lvl="3" algn="ctr" rtl="0">
              <a:spcBef>
                <a:spcPts val="0"/>
              </a:spcBef>
              <a:defRPr b="1"/>
            </a:lvl4pPr>
            <a:lvl5pPr lvl="4" algn="ctr" rtl="0">
              <a:spcBef>
                <a:spcPts val="0"/>
              </a:spcBef>
              <a:defRPr b="1"/>
            </a:lvl5pPr>
            <a:lvl6pPr lvl="5" algn="ctr" rtl="0">
              <a:spcBef>
                <a:spcPts val="0"/>
              </a:spcBef>
              <a:defRPr b="1"/>
            </a:lvl6pPr>
            <a:lvl7pPr lvl="6" algn="ctr" rtl="0">
              <a:spcBef>
                <a:spcPts val="0"/>
              </a:spcBef>
              <a:defRPr b="1"/>
            </a:lvl7pPr>
            <a:lvl8pPr lvl="7" algn="ctr" rtl="0">
              <a:spcBef>
                <a:spcPts val="0"/>
              </a:spcBef>
              <a:defRPr b="1"/>
            </a:lvl8pPr>
            <a:lvl9pPr lvl="8" algn="ctr" rtl="0">
              <a:spcBef>
                <a:spcPts val="0"/>
              </a:spcBef>
              <a:defRPr b="1"/>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four callouts">
    <p:bg>
      <p:bgPr>
        <a:blipFill>
          <a:blip r:embed="rId2">
            <a:alphaModFix/>
          </a:blip>
          <a:stretch>
            <a:fillRect/>
          </a:stretch>
        </a:blipFill>
        <a:effectLst/>
      </p:bgPr>
    </p:bg>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01" name="Shape 301"/>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302" name="Shape 302"/>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303" name="Shape 303"/>
          <p:cNvSpPr txBox="1">
            <a:spLocks noGrp="1"/>
          </p:cNvSpPr>
          <p:nvPr>
            <p:ph type="subTitle" idx="2"/>
          </p:nvPr>
        </p:nvSpPr>
        <p:spPr>
          <a:xfrm>
            <a:off x="826650" y="2176331"/>
            <a:ext cx="2402100" cy="866700"/>
          </a:xfrm>
          <a:prstGeom prst="rect">
            <a:avLst/>
          </a:prstGeom>
        </p:spPr>
        <p:txBody>
          <a:bodyPr lIns="91425" tIns="91425" rIns="91425" bIns="91425"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
        <p:nvSpPr>
          <p:cNvPr id="304" name="Shape 304"/>
          <p:cNvSpPr txBox="1">
            <a:spLocks noGrp="1"/>
          </p:cNvSpPr>
          <p:nvPr>
            <p:ph type="subTitle" idx="3"/>
          </p:nvPr>
        </p:nvSpPr>
        <p:spPr>
          <a:xfrm>
            <a:off x="5900825" y="2176331"/>
            <a:ext cx="2416500" cy="866700"/>
          </a:xfrm>
          <a:prstGeom prst="rect">
            <a:avLst/>
          </a:prstGeom>
        </p:spPr>
        <p:txBody>
          <a:bodyPr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305" name="Shape 305"/>
          <p:cNvSpPr txBox="1">
            <a:spLocks noGrp="1"/>
          </p:cNvSpPr>
          <p:nvPr>
            <p:ph type="subTitle" idx="4"/>
          </p:nvPr>
        </p:nvSpPr>
        <p:spPr>
          <a:xfrm>
            <a:off x="5900825" y="3277143"/>
            <a:ext cx="2416500" cy="866700"/>
          </a:xfrm>
          <a:prstGeom prst="rect">
            <a:avLst/>
          </a:prstGeom>
        </p:spPr>
        <p:txBody>
          <a:bodyPr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306" name="Shape 306"/>
          <p:cNvSpPr txBox="1">
            <a:spLocks noGrp="1"/>
          </p:cNvSpPr>
          <p:nvPr>
            <p:ph type="subTitle" idx="5"/>
          </p:nvPr>
        </p:nvSpPr>
        <p:spPr>
          <a:xfrm>
            <a:off x="826650" y="3270815"/>
            <a:ext cx="2402100" cy="866700"/>
          </a:xfrm>
          <a:prstGeom prst="rect">
            <a:avLst/>
          </a:prstGeom>
        </p:spPr>
        <p:txBody>
          <a:bodyPr lIns="91425" tIns="91425" rIns="91425" bIns="91425" anchor="ctr" anchorCtr="0"/>
          <a:lstStyle>
            <a:lvl1pPr lvl="0" algn="r" rtl="0">
              <a:spcBef>
                <a:spcPts val="0"/>
              </a:spcBef>
              <a:buNone/>
              <a:defRPr>
                <a:solidFill>
                  <a:schemeClr val="lt1"/>
                </a:solidFill>
              </a:defRPr>
            </a:lvl1pPr>
            <a:lvl2pPr lvl="1" algn="r" rtl="0">
              <a:spcBef>
                <a:spcPts val="0"/>
              </a:spcBef>
              <a:buNone/>
              <a:defRPr>
                <a:solidFill>
                  <a:schemeClr val="lt1"/>
                </a:solidFill>
              </a:defRPr>
            </a:lvl2pPr>
            <a:lvl3pPr lvl="2" algn="r" rtl="0">
              <a:spcBef>
                <a:spcPts val="0"/>
              </a:spcBef>
              <a:buNone/>
              <a:defRPr>
                <a:solidFill>
                  <a:schemeClr val="lt1"/>
                </a:solidFill>
              </a:defRPr>
            </a:lvl3pPr>
            <a:lvl4pPr lvl="3" algn="r" rtl="0">
              <a:spcBef>
                <a:spcPts val="0"/>
              </a:spcBef>
              <a:buNone/>
              <a:defRPr>
                <a:solidFill>
                  <a:schemeClr val="lt1"/>
                </a:solidFill>
              </a:defRPr>
            </a:lvl4pPr>
            <a:lvl5pPr lvl="4" algn="r" rtl="0">
              <a:spcBef>
                <a:spcPts val="0"/>
              </a:spcBef>
              <a:buNone/>
              <a:defRPr>
                <a:solidFill>
                  <a:schemeClr val="lt1"/>
                </a:solidFill>
              </a:defRPr>
            </a:lvl5pPr>
            <a:lvl6pPr lvl="5" algn="r" rtl="0">
              <a:spcBef>
                <a:spcPts val="0"/>
              </a:spcBef>
              <a:buNone/>
              <a:defRPr>
                <a:solidFill>
                  <a:schemeClr val="lt1"/>
                </a:solidFill>
              </a:defRPr>
            </a:lvl6pPr>
            <a:lvl7pPr lvl="6" algn="r" rtl="0">
              <a:spcBef>
                <a:spcPts val="0"/>
              </a:spcBef>
              <a:buNone/>
              <a:defRPr>
                <a:solidFill>
                  <a:schemeClr val="lt1"/>
                </a:solidFill>
              </a:defRPr>
            </a:lvl7pPr>
            <a:lvl8pPr lvl="7" algn="r" rtl="0">
              <a:spcBef>
                <a:spcPts val="0"/>
              </a:spcBef>
              <a:buNone/>
              <a:defRPr>
                <a:solidFill>
                  <a:schemeClr val="lt1"/>
                </a:solidFill>
              </a:defRPr>
            </a:lvl8pPr>
            <a:lvl9pPr lvl="8" algn="r" rtl="0">
              <a:spcBef>
                <a:spcPts val="0"/>
              </a:spcBef>
              <a:buNone/>
              <a:defRPr>
                <a:solidFill>
                  <a:schemeClr val="lt1"/>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hree columns">
    <p:bg>
      <p:bgPr>
        <a:blipFill>
          <a:blip r:embed="rId2">
            <a:alphaModFix/>
          </a:blip>
          <a:stretch>
            <a:fillRect/>
          </a:stretch>
        </a:blipFill>
        <a:effectLst/>
      </p:bgPr>
    </p:bg>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09" name="Shape 30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310" name="Shape 310"/>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311" name="Shape 311"/>
          <p:cNvSpPr txBox="1">
            <a:spLocks noGrp="1"/>
          </p:cNvSpPr>
          <p:nvPr>
            <p:ph type="subTitle" idx="2"/>
          </p:nvPr>
        </p:nvSpPr>
        <p:spPr>
          <a:xfrm>
            <a:off x="826650" y="2872256"/>
            <a:ext cx="2260800" cy="6642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312" name="Shape 312"/>
          <p:cNvSpPr txBox="1">
            <a:spLocks noGrp="1"/>
          </p:cNvSpPr>
          <p:nvPr>
            <p:ph type="subTitle" idx="3"/>
          </p:nvPr>
        </p:nvSpPr>
        <p:spPr>
          <a:xfrm>
            <a:off x="826650" y="3536456"/>
            <a:ext cx="2260800" cy="664200"/>
          </a:xfrm>
          <a:prstGeom prst="rect">
            <a:avLst/>
          </a:prstGeom>
        </p:spPr>
        <p:txBody>
          <a:bodyPr lIns="91425" tIns="91425" rIns="91425" bIns="91425" anchor="t" anchorCtr="0"/>
          <a:lstStyle>
            <a:lvl1pPr lvl="0" algn="ctr" rtl="0">
              <a:lnSpc>
                <a:spcPct val="100000"/>
              </a:lnSpc>
              <a:spcBef>
                <a:spcPts val="0"/>
              </a:spcBef>
              <a:buNone/>
              <a:defRPr sz="1400"/>
            </a:lvl1pPr>
            <a:lvl2pPr lvl="1" algn="ctr" rtl="0">
              <a:lnSpc>
                <a:spcPct val="100000"/>
              </a:lnSpc>
              <a:spcBef>
                <a:spcPts val="0"/>
              </a:spcBef>
              <a:buNone/>
              <a:defRPr sz="1400"/>
            </a:lvl2pPr>
            <a:lvl3pPr lvl="2" algn="ctr" rtl="0">
              <a:lnSpc>
                <a:spcPct val="100000"/>
              </a:lnSpc>
              <a:spcBef>
                <a:spcPts val="0"/>
              </a:spcBef>
              <a:buNone/>
              <a:defRPr sz="1400"/>
            </a:lvl3pPr>
            <a:lvl4pPr lvl="3" algn="ctr" rtl="0">
              <a:lnSpc>
                <a:spcPct val="100000"/>
              </a:lnSpc>
              <a:spcBef>
                <a:spcPts val="0"/>
              </a:spcBef>
              <a:buNone/>
              <a:defRPr sz="1400"/>
            </a:lvl4pPr>
            <a:lvl5pPr lvl="4" algn="ctr" rtl="0">
              <a:lnSpc>
                <a:spcPct val="100000"/>
              </a:lnSpc>
              <a:spcBef>
                <a:spcPts val="0"/>
              </a:spcBef>
              <a:buNone/>
              <a:defRPr sz="1400"/>
            </a:lvl5pPr>
            <a:lvl6pPr lvl="5" algn="ctr" rtl="0">
              <a:lnSpc>
                <a:spcPct val="100000"/>
              </a:lnSpc>
              <a:spcBef>
                <a:spcPts val="0"/>
              </a:spcBef>
              <a:buNone/>
              <a:defRPr sz="1400"/>
            </a:lvl6pPr>
            <a:lvl7pPr lvl="6" algn="ctr" rtl="0">
              <a:lnSpc>
                <a:spcPct val="100000"/>
              </a:lnSpc>
              <a:spcBef>
                <a:spcPts val="0"/>
              </a:spcBef>
              <a:buNone/>
              <a:defRPr sz="1400"/>
            </a:lvl7pPr>
            <a:lvl8pPr lvl="7" algn="ctr" rtl="0">
              <a:lnSpc>
                <a:spcPct val="100000"/>
              </a:lnSpc>
              <a:spcBef>
                <a:spcPts val="0"/>
              </a:spcBef>
              <a:buNone/>
              <a:defRPr sz="1400"/>
            </a:lvl8pPr>
            <a:lvl9pPr lvl="8" algn="ctr" rtl="0">
              <a:lnSpc>
                <a:spcPct val="100000"/>
              </a:lnSpc>
              <a:spcBef>
                <a:spcPts val="0"/>
              </a:spcBef>
              <a:buNone/>
              <a:defRPr sz="1400"/>
            </a:lvl9pPr>
          </a:lstStyle>
          <a:p>
            <a:endParaRPr/>
          </a:p>
        </p:txBody>
      </p:sp>
      <p:sp>
        <p:nvSpPr>
          <p:cNvPr id="313" name="Shape 313"/>
          <p:cNvSpPr txBox="1">
            <a:spLocks noGrp="1"/>
          </p:cNvSpPr>
          <p:nvPr>
            <p:ph type="subTitle" idx="4"/>
          </p:nvPr>
        </p:nvSpPr>
        <p:spPr>
          <a:xfrm>
            <a:off x="3441600" y="3536456"/>
            <a:ext cx="2260800" cy="664200"/>
          </a:xfrm>
          <a:prstGeom prst="rect">
            <a:avLst/>
          </a:prstGeom>
        </p:spPr>
        <p:txBody>
          <a:bodyPr lIns="91425" tIns="91425" rIns="91425" bIns="91425" anchor="t" anchorCtr="0"/>
          <a:lstStyle>
            <a:lvl1pPr lvl="0" algn="ctr" rtl="0">
              <a:lnSpc>
                <a:spcPct val="100000"/>
              </a:lnSpc>
              <a:spcBef>
                <a:spcPts val="0"/>
              </a:spcBef>
              <a:buNone/>
              <a:defRPr sz="1400"/>
            </a:lvl1pPr>
            <a:lvl2pPr lvl="1" algn="ctr" rtl="0">
              <a:lnSpc>
                <a:spcPct val="100000"/>
              </a:lnSpc>
              <a:spcBef>
                <a:spcPts val="0"/>
              </a:spcBef>
              <a:buNone/>
              <a:defRPr sz="1400"/>
            </a:lvl2pPr>
            <a:lvl3pPr lvl="2" algn="ctr" rtl="0">
              <a:lnSpc>
                <a:spcPct val="100000"/>
              </a:lnSpc>
              <a:spcBef>
                <a:spcPts val="0"/>
              </a:spcBef>
              <a:buNone/>
              <a:defRPr sz="1400"/>
            </a:lvl3pPr>
            <a:lvl4pPr lvl="3" algn="ctr" rtl="0">
              <a:lnSpc>
                <a:spcPct val="100000"/>
              </a:lnSpc>
              <a:spcBef>
                <a:spcPts val="0"/>
              </a:spcBef>
              <a:buNone/>
              <a:defRPr sz="1400"/>
            </a:lvl4pPr>
            <a:lvl5pPr lvl="4" algn="ctr" rtl="0">
              <a:lnSpc>
                <a:spcPct val="100000"/>
              </a:lnSpc>
              <a:spcBef>
                <a:spcPts val="0"/>
              </a:spcBef>
              <a:buNone/>
              <a:defRPr sz="1400"/>
            </a:lvl5pPr>
            <a:lvl6pPr lvl="5" algn="ctr" rtl="0">
              <a:lnSpc>
                <a:spcPct val="100000"/>
              </a:lnSpc>
              <a:spcBef>
                <a:spcPts val="0"/>
              </a:spcBef>
              <a:buNone/>
              <a:defRPr sz="1400"/>
            </a:lvl6pPr>
            <a:lvl7pPr lvl="6" algn="ctr" rtl="0">
              <a:lnSpc>
                <a:spcPct val="100000"/>
              </a:lnSpc>
              <a:spcBef>
                <a:spcPts val="0"/>
              </a:spcBef>
              <a:buNone/>
              <a:defRPr sz="1400"/>
            </a:lvl7pPr>
            <a:lvl8pPr lvl="7" algn="ctr" rtl="0">
              <a:lnSpc>
                <a:spcPct val="100000"/>
              </a:lnSpc>
              <a:spcBef>
                <a:spcPts val="0"/>
              </a:spcBef>
              <a:buNone/>
              <a:defRPr sz="1400"/>
            </a:lvl8pPr>
            <a:lvl9pPr lvl="8" algn="ctr" rtl="0">
              <a:lnSpc>
                <a:spcPct val="100000"/>
              </a:lnSpc>
              <a:spcBef>
                <a:spcPts val="0"/>
              </a:spcBef>
              <a:buNone/>
              <a:defRPr sz="1400"/>
            </a:lvl9pPr>
          </a:lstStyle>
          <a:p>
            <a:endParaRPr/>
          </a:p>
        </p:txBody>
      </p:sp>
      <p:sp>
        <p:nvSpPr>
          <p:cNvPr id="314" name="Shape 314"/>
          <p:cNvSpPr txBox="1">
            <a:spLocks noGrp="1"/>
          </p:cNvSpPr>
          <p:nvPr>
            <p:ph type="subTitle" idx="5"/>
          </p:nvPr>
        </p:nvSpPr>
        <p:spPr>
          <a:xfrm>
            <a:off x="3441600" y="2872256"/>
            <a:ext cx="2260800" cy="6642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
        <p:nvSpPr>
          <p:cNvPr id="315" name="Shape 315"/>
          <p:cNvSpPr txBox="1">
            <a:spLocks noGrp="1"/>
          </p:cNvSpPr>
          <p:nvPr>
            <p:ph type="subTitle" idx="6"/>
          </p:nvPr>
        </p:nvSpPr>
        <p:spPr>
          <a:xfrm>
            <a:off x="6056550" y="3536456"/>
            <a:ext cx="2260800" cy="664200"/>
          </a:xfrm>
          <a:prstGeom prst="rect">
            <a:avLst/>
          </a:prstGeom>
        </p:spPr>
        <p:txBody>
          <a:bodyPr lIns="91425" tIns="91425" rIns="91425" bIns="91425" anchor="t" anchorCtr="0"/>
          <a:lstStyle>
            <a:lvl1pPr lvl="0" algn="ctr" rtl="0">
              <a:lnSpc>
                <a:spcPct val="100000"/>
              </a:lnSpc>
              <a:spcBef>
                <a:spcPts val="0"/>
              </a:spcBef>
              <a:buNone/>
              <a:defRPr sz="1400"/>
            </a:lvl1pPr>
            <a:lvl2pPr lvl="1" algn="ctr" rtl="0">
              <a:lnSpc>
                <a:spcPct val="100000"/>
              </a:lnSpc>
              <a:spcBef>
                <a:spcPts val="0"/>
              </a:spcBef>
              <a:buNone/>
              <a:defRPr sz="1400"/>
            </a:lvl2pPr>
            <a:lvl3pPr lvl="2" algn="ctr" rtl="0">
              <a:lnSpc>
                <a:spcPct val="100000"/>
              </a:lnSpc>
              <a:spcBef>
                <a:spcPts val="0"/>
              </a:spcBef>
              <a:buNone/>
              <a:defRPr sz="1400"/>
            </a:lvl3pPr>
            <a:lvl4pPr lvl="3" algn="ctr" rtl="0">
              <a:lnSpc>
                <a:spcPct val="100000"/>
              </a:lnSpc>
              <a:spcBef>
                <a:spcPts val="0"/>
              </a:spcBef>
              <a:buNone/>
              <a:defRPr sz="1400"/>
            </a:lvl4pPr>
            <a:lvl5pPr lvl="4" algn="ctr" rtl="0">
              <a:lnSpc>
                <a:spcPct val="100000"/>
              </a:lnSpc>
              <a:spcBef>
                <a:spcPts val="0"/>
              </a:spcBef>
              <a:buNone/>
              <a:defRPr sz="1400"/>
            </a:lvl5pPr>
            <a:lvl6pPr lvl="5" algn="ctr" rtl="0">
              <a:lnSpc>
                <a:spcPct val="100000"/>
              </a:lnSpc>
              <a:spcBef>
                <a:spcPts val="0"/>
              </a:spcBef>
              <a:buNone/>
              <a:defRPr sz="1400"/>
            </a:lvl6pPr>
            <a:lvl7pPr lvl="6" algn="ctr" rtl="0">
              <a:lnSpc>
                <a:spcPct val="100000"/>
              </a:lnSpc>
              <a:spcBef>
                <a:spcPts val="0"/>
              </a:spcBef>
              <a:buNone/>
              <a:defRPr sz="1400"/>
            </a:lvl7pPr>
            <a:lvl8pPr lvl="7" algn="ctr" rtl="0">
              <a:lnSpc>
                <a:spcPct val="100000"/>
              </a:lnSpc>
              <a:spcBef>
                <a:spcPts val="0"/>
              </a:spcBef>
              <a:buNone/>
              <a:defRPr sz="1400"/>
            </a:lvl8pPr>
            <a:lvl9pPr lvl="8" algn="ctr" rtl="0">
              <a:lnSpc>
                <a:spcPct val="100000"/>
              </a:lnSpc>
              <a:spcBef>
                <a:spcPts val="0"/>
              </a:spcBef>
              <a:buNone/>
              <a:defRPr sz="1400"/>
            </a:lvl9pPr>
          </a:lstStyle>
          <a:p>
            <a:endParaRPr/>
          </a:p>
        </p:txBody>
      </p:sp>
      <p:sp>
        <p:nvSpPr>
          <p:cNvPr id="316" name="Shape 316"/>
          <p:cNvSpPr txBox="1">
            <a:spLocks noGrp="1"/>
          </p:cNvSpPr>
          <p:nvPr>
            <p:ph type="subTitle" idx="7"/>
          </p:nvPr>
        </p:nvSpPr>
        <p:spPr>
          <a:xfrm>
            <a:off x="6056550" y="2872256"/>
            <a:ext cx="2260800" cy="6642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a:lvl2pPr>
            <a:lvl3pPr lvl="2" algn="ctr" rtl="0">
              <a:lnSpc>
                <a:spcPct val="100000"/>
              </a:lnSpc>
              <a:spcBef>
                <a:spcPts val="0"/>
              </a:spcBef>
              <a:buNone/>
              <a:defRPr/>
            </a:lvl3pPr>
            <a:lvl4pPr lvl="3" algn="ctr" rtl="0">
              <a:lnSpc>
                <a:spcPct val="100000"/>
              </a:lnSpc>
              <a:spcBef>
                <a:spcPts val="0"/>
              </a:spcBef>
              <a:buNone/>
              <a:defRPr/>
            </a:lvl4pPr>
            <a:lvl5pPr lvl="4" algn="ctr" rtl="0">
              <a:lnSpc>
                <a:spcPct val="100000"/>
              </a:lnSpc>
              <a:spcBef>
                <a:spcPts val="0"/>
              </a:spcBef>
              <a:buNone/>
              <a:defRPr/>
            </a:lvl5pPr>
            <a:lvl6pPr lvl="5" algn="ctr" rtl="0">
              <a:lnSpc>
                <a:spcPct val="100000"/>
              </a:lnSpc>
              <a:spcBef>
                <a:spcPts val="0"/>
              </a:spcBef>
              <a:buNone/>
              <a:defRPr/>
            </a:lvl6pPr>
            <a:lvl7pPr lvl="6" algn="ctr" rtl="0">
              <a:lnSpc>
                <a:spcPct val="100000"/>
              </a:lnSpc>
              <a:spcBef>
                <a:spcPts val="0"/>
              </a:spcBef>
              <a:buNone/>
              <a:defRPr/>
            </a:lvl7pPr>
            <a:lvl8pPr lvl="7" algn="ctr" rtl="0">
              <a:lnSpc>
                <a:spcPct val="100000"/>
              </a:lnSpc>
              <a:spcBef>
                <a:spcPts val="0"/>
              </a:spcBef>
              <a:buNone/>
              <a:defRPr/>
            </a:lvl8pPr>
            <a:lvl9pPr lvl="8" algn="ctr" rtl="0">
              <a:lnSpc>
                <a:spcPct val="100000"/>
              </a:lnSpc>
              <a:spcBef>
                <a:spcPts val="0"/>
              </a:spcBef>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wo step">
    <p:bg>
      <p:bgPr>
        <a:blipFill>
          <a:blip r:embed="rId2">
            <a:alphaModFix/>
          </a:blip>
          <a:stretch>
            <a:fillRect/>
          </a:stretch>
        </a:blipFill>
        <a:effectLst/>
      </p:bgPr>
    </p:bg>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19" name="Shape 31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320" name="Shape 320"/>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321" name="Shape 321"/>
          <p:cNvSpPr txBox="1">
            <a:spLocks noGrp="1"/>
          </p:cNvSpPr>
          <p:nvPr>
            <p:ph type="body" idx="2"/>
          </p:nvPr>
        </p:nvSpPr>
        <p:spPr>
          <a:xfrm>
            <a:off x="851875" y="3966543"/>
            <a:ext cx="7490700" cy="449100"/>
          </a:xfrm>
          <a:prstGeom prst="rect">
            <a:avLst/>
          </a:prstGeom>
        </p:spPr>
        <p:txBody>
          <a:bodyPr lIns="91425" tIns="91425" rIns="91425" bIns="91425" anchor="t" anchorCtr="0"/>
          <a:lstStyle>
            <a:lvl1pPr lvl="0" algn="ctr" rtl="0">
              <a:spcBef>
                <a:spcPts val="0"/>
              </a:spcBef>
              <a:defRPr/>
            </a:lvl1pPr>
            <a:lvl2pPr lvl="1" algn="ctr" rtl="0">
              <a:spcBef>
                <a:spcPts val="0"/>
              </a:spcBef>
              <a:buSzPct val="100000"/>
              <a:defRPr sz="1800"/>
            </a:lvl2pPr>
            <a:lvl3pPr lvl="2" algn="ctr" rtl="0">
              <a:spcBef>
                <a:spcPts val="0"/>
              </a:spcBef>
              <a:buSzPct val="100000"/>
              <a:defRPr sz="1800"/>
            </a:lvl3pPr>
            <a:lvl4pPr lvl="3" algn="ctr" rtl="0">
              <a:spcBef>
                <a:spcPts val="0"/>
              </a:spcBef>
              <a:buSzPct val="100000"/>
              <a:defRPr sz="1800"/>
            </a:lvl4pPr>
            <a:lvl5pPr lvl="4" algn="ctr" rtl="0">
              <a:spcBef>
                <a:spcPts val="0"/>
              </a:spcBef>
              <a:buSzPct val="100000"/>
              <a:defRPr sz="1800"/>
            </a:lvl5pPr>
            <a:lvl6pPr lvl="5" algn="ctr" rtl="0">
              <a:spcBef>
                <a:spcPts val="0"/>
              </a:spcBef>
              <a:buSzPct val="100000"/>
              <a:defRPr sz="1800"/>
            </a:lvl6pPr>
            <a:lvl7pPr lvl="6" algn="ctr" rtl="0">
              <a:spcBef>
                <a:spcPts val="0"/>
              </a:spcBef>
              <a:buSzPct val="100000"/>
              <a:defRPr sz="1800"/>
            </a:lvl7pPr>
            <a:lvl8pPr lvl="7" algn="ctr" rtl="0">
              <a:spcBef>
                <a:spcPts val="0"/>
              </a:spcBef>
              <a:buSzPct val="100000"/>
              <a:defRPr sz="1800"/>
            </a:lvl8pPr>
            <a:lvl9pPr lvl="8" algn="ctr" rtl="0">
              <a:spcBef>
                <a:spcPts val="0"/>
              </a:spcBef>
              <a:buSzPct val="100000"/>
              <a:defRPr sz="1800"/>
            </a:lvl9pPr>
          </a:lstStyle>
          <a:p>
            <a:endParaRPr/>
          </a:p>
        </p:txBody>
      </p:sp>
      <p:sp>
        <p:nvSpPr>
          <p:cNvPr id="322" name="Shape 322"/>
          <p:cNvSpPr txBox="1">
            <a:spLocks noGrp="1"/>
          </p:cNvSpPr>
          <p:nvPr>
            <p:ph type="subTitle" idx="3"/>
          </p:nvPr>
        </p:nvSpPr>
        <p:spPr>
          <a:xfrm>
            <a:off x="826650" y="1774368"/>
            <a:ext cx="3568200" cy="2059800"/>
          </a:xfrm>
          <a:prstGeom prst="rect">
            <a:avLst/>
          </a:prstGeom>
        </p:spPr>
        <p:txBody>
          <a:bodyPr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323" name="Shape 323"/>
          <p:cNvSpPr txBox="1">
            <a:spLocks noGrp="1"/>
          </p:cNvSpPr>
          <p:nvPr>
            <p:ph type="subTitle" idx="4"/>
          </p:nvPr>
        </p:nvSpPr>
        <p:spPr>
          <a:xfrm>
            <a:off x="5821000" y="1774368"/>
            <a:ext cx="2521500" cy="2059800"/>
          </a:xfrm>
          <a:prstGeom prst="rect">
            <a:avLst/>
          </a:prstGeom>
        </p:spPr>
        <p:txBody>
          <a:bodyPr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hree step">
    <p:bg>
      <p:bgPr>
        <a:blipFill>
          <a:blip r:embed="rId2">
            <a:alphaModFix/>
          </a:blip>
          <a:stretch>
            <a:fillRect/>
          </a:stretch>
        </a:blipFill>
        <a:effectLst/>
      </p:bgPr>
    </p:bg>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26" name="Shape 326"/>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327" name="Shape 327"/>
          <p:cNvSpPr txBox="1">
            <a:spLocks noGrp="1"/>
          </p:cNvSpPr>
          <p:nvPr>
            <p:ph type="subTitle" idx="1"/>
          </p:nvPr>
        </p:nvSpPr>
        <p:spPr>
          <a:xfrm>
            <a:off x="826650" y="1005975"/>
            <a:ext cx="7490700" cy="328800"/>
          </a:xfrm>
          <a:prstGeom prst="rect">
            <a:avLst/>
          </a:prstGeom>
        </p:spPr>
        <p:txBody>
          <a:bodyPr lIns="91425" tIns="91425" rIns="91425" bIns="91425" anchor="t" anchorCtr="0"/>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a:endParaRPr/>
          </a:p>
        </p:txBody>
      </p:sp>
      <p:sp>
        <p:nvSpPr>
          <p:cNvPr id="328" name="Shape 328"/>
          <p:cNvSpPr txBox="1">
            <a:spLocks noGrp="1"/>
          </p:cNvSpPr>
          <p:nvPr>
            <p:ph type="body" idx="2"/>
          </p:nvPr>
        </p:nvSpPr>
        <p:spPr>
          <a:xfrm>
            <a:off x="851875" y="3966543"/>
            <a:ext cx="7490700" cy="449100"/>
          </a:xfrm>
          <a:prstGeom prst="rect">
            <a:avLst/>
          </a:prstGeom>
        </p:spPr>
        <p:txBody>
          <a:bodyPr lIns="91425" tIns="91425" rIns="91425" bIns="91425" anchor="t" anchorCtr="0"/>
          <a:lstStyle>
            <a:lvl1pPr lvl="0" algn="ctr" rtl="0">
              <a:spcBef>
                <a:spcPts val="0"/>
              </a:spcBef>
              <a:defRPr/>
            </a:lvl1pPr>
            <a:lvl2pPr lvl="1" algn="ctr" rtl="0">
              <a:spcBef>
                <a:spcPts val="0"/>
              </a:spcBef>
              <a:buSzPct val="100000"/>
              <a:defRPr sz="1800"/>
            </a:lvl2pPr>
            <a:lvl3pPr lvl="2" algn="ctr" rtl="0">
              <a:spcBef>
                <a:spcPts val="0"/>
              </a:spcBef>
              <a:buSzPct val="100000"/>
              <a:defRPr sz="1800"/>
            </a:lvl3pPr>
            <a:lvl4pPr lvl="3" algn="ctr" rtl="0">
              <a:spcBef>
                <a:spcPts val="0"/>
              </a:spcBef>
              <a:buSzPct val="100000"/>
              <a:defRPr sz="1800"/>
            </a:lvl4pPr>
            <a:lvl5pPr lvl="4" algn="ctr" rtl="0">
              <a:spcBef>
                <a:spcPts val="0"/>
              </a:spcBef>
              <a:buSzPct val="100000"/>
              <a:defRPr sz="1800"/>
            </a:lvl5pPr>
            <a:lvl6pPr lvl="5" algn="ctr" rtl="0">
              <a:spcBef>
                <a:spcPts val="0"/>
              </a:spcBef>
              <a:buSzPct val="100000"/>
              <a:defRPr sz="1800"/>
            </a:lvl6pPr>
            <a:lvl7pPr lvl="6" algn="ctr" rtl="0">
              <a:spcBef>
                <a:spcPts val="0"/>
              </a:spcBef>
              <a:buSzPct val="100000"/>
              <a:defRPr sz="1800"/>
            </a:lvl7pPr>
            <a:lvl8pPr lvl="7" algn="ctr" rtl="0">
              <a:spcBef>
                <a:spcPts val="0"/>
              </a:spcBef>
              <a:buSzPct val="100000"/>
              <a:defRPr sz="1800"/>
            </a:lvl8pPr>
            <a:lvl9pPr lvl="8" algn="ctr" rtl="0">
              <a:spcBef>
                <a:spcPts val="0"/>
              </a:spcBef>
              <a:buSzPct val="100000"/>
              <a:defRPr sz="1800"/>
            </a:lvl9pPr>
          </a:lstStyle>
          <a:p>
            <a:endParaRPr/>
          </a:p>
        </p:txBody>
      </p:sp>
      <p:sp>
        <p:nvSpPr>
          <p:cNvPr id="329" name="Shape 329"/>
          <p:cNvSpPr txBox="1">
            <a:spLocks noGrp="1"/>
          </p:cNvSpPr>
          <p:nvPr>
            <p:ph type="subTitle" idx="3"/>
          </p:nvPr>
        </p:nvSpPr>
        <p:spPr>
          <a:xfrm>
            <a:off x="826650" y="1774370"/>
            <a:ext cx="1830600" cy="2059800"/>
          </a:xfrm>
          <a:prstGeom prst="rect">
            <a:avLst/>
          </a:prstGeom>
        </p:spPr>
        <p:txBody>
          <a:bodyPr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330" name="Shape 330"/>
          <p:cNvSpPr txBox="1">
            <a:spLocks noGrp="1"/>
          </p:cNvSpPr>
          <p:nvPr>
            <p:ph type="subTitle" idx="4"/>
          </p:nvPr>
        </p:nvSpPr>
        <p:spPr>
          <a:xfrm>
            <a:off x="3450625" y="1774368"/>
            <a:ext cx="2395200" cy="2059800"/>
          </a:xfrm>
          <a:prstGeom prst="rect">
            <a:avLst/>
          </a:prstGeom>
        </p:spPr>
        <p:txBody>
          <a:bodyPr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
        <p:nvSpPr>
          <p:cNvPr id="331" name="Shape 331"/>
          <p:cNvSpPr txBox="1">
            <a:spLocks noGrp="1"/>
          </p:cNvSpPr>
          <p:nvPr>
            <p:ph type="subTitle" idx="5"/>
          </p:nvPr>
        </p:nvSpPr>
        <p:spPr>
          <a:xfrm>
            <a:off x="6639150" y="1774368"/>
            <a:ext cx="1678200" cy="2059800"/>
          </a:xfrm>
          <a:prstGeom prst="rect">
            <a:avLst/>
          </a:prstGeom>
        </p:spPr>
        <p:txBody>
          <a:bodyPr lIns="91425" tIns="91425" rIns="91425" bIns="91425" anchor="ctr" anchorCtr="0"/>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red 2">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1938675" y="1818825"/>
            <a:ext cx="5938800" cy="1214700"/>
          </a:xfrm>
          <a:prstGeom prst="rect">
            <a:avLst/>
          </a:prstGeom>
        </p:spPr>
        <p:txBody>
          <a:bodyPr lIns="91425" tIns="91425" rIns="91425" bIns="91425" anchor="b"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pic>
        <p:nvPicPr>
          <p:cNvPr id="334" name="Shape 334" descr="social_google-01.png"/>
          <p:cNvPicPr preferRelativeResize="0"/>
          <p:nvPr/>
        </p:nvPicPr>
        <p:blipFill>
          <a:blip r:embed="rId2">
            <a:alphaModFix/>
          </a:blip>
          <a:stretch>
            <a:fillRect/>
          </a:stretch>
        </p:blipFill>
        <p:spPr>
          <a:xfrm>
            <a:off x="2073950" y="3184350"/>
            <a:ext cx="238064" cy="238064"/>
          </a:xfrm>
          <a:prstGeom prst="rect">
            <a:avLst/>
          </a:prstGeom>
          <a:noFill/>
          <a:ln>
            <a:noFill/>
          </a:ln>
        </p:spPr>
      </p:pic>
      <p:pic>
        <p:nvPicPr>
          <p:cNvPr id="335" name="Shape 335" descr="social_linkedin-01.png"/>
          <p:cNvPicPr preferRelativeResize="0"/>
          <p:nvPr/>
        </p:nvPicPr>
        <p:blipFill>
          <a:blip r:embed="rId3">
            <a:alphaModFix/>
          </a:blip>
          <a:stretch>
            <a:fillRect/>
          </a:stretch>
        </p:blipFill>
        <p:spPr>
          <a:xfrm>
            <a:off x="2073950" y="3652518"/>
            <a:ext cx="238064" cy="238064"/>
          </a:xfrm>
          <a:prstGeom prst="rect">
            <a:avLst/>
          </a:prstGeom>
          <a:noFill/>
          <a:ln>
            <a:noFill/>
          </a:ln>
        </p:spPr>
      </p:pic>
      <p:pic>
        <p:nvPicPr>
          <p:cNvPr id="336" name="Shape 336" descr="social_youtube-01.png"/>
          <p:cNvPicPr preferRelativeResize="0"/>
          <p:nvPr/>
        </p:nvPicPr>
        <p:blipFill>
          <a:blip r:embed="rId4">
            <a:alphaModFix/>
          </a:blip>
          <a:stretch>
            <a:fillRect/>
          </a:stretch>
        </p:blipFill>
        <p:spPr>
          <a:xfrm>
            <a:off x="2073950" y="4120687"/>
            <a:ext cx="238064" cy="238064"/>
          </a:xfrm>
          <a:prstGeom prst="rect">
            <a:avLst/>
          </a:prstGeom>
          <a:noFill/>
          <a:ln>
            <a:noFill/>
          </a:ln>
        </p:spPr>
      </p:pic>
      <p:pic>
        <p:nvPicPr>
          <p:cNvPr id="337" name="Shape 337" descr="social_facebook-01.png"/>
          <p:cNvPicPr preferRelativeResize="0"/>
          <p:nvPr/>
        </p:nvPicPr>
        <p:blipFill>
          <a:blip r:embed="rId5">
            <a:alphaModFix/>
          </a:blip>
          <a:stretch>
            <a:fillRect/>
          </a:stretch>
        </p:blipFill>
        <p:spPr>
          <a:xfrm>
            <a:off x="4874525" y="3184350"/>
            <a:ext cx="238064" cy="238064"/>
          </a:xfrm>
          <a:prstGeom prst="rect">
            <a:avLst/>
          </a:prstGeom>
          <a:noFill/>
          <a:ln>
            <a:noFill/>
          </a:ln>
        </p:spPr>
      </p:pic>
      <p:pic>
        <p:nvPicPr>
          <p:cNvPr id="338" name="Shape 338" descr="social_twitter-01.png"/>
          <p:cNvPicPr preferRelativeResize="0"/>
          <p:nvPr/>
        </p:nvPicPr>
        <p:blipFill>
          <a:blip r:embed="rId6">
            <a:alphaModFix/>
          </a:blip>
          <a:stretch>
            <a:fillRect/>
          </a:stretch>
        </p:blipFill>
        <p:spPr>
          <a:xfrm>
            <a:off x="4874525" y="3652518"/>
            <a:ext cx="238064" cy="238064"/>
          </a:xfrm>
          <a:prstGeom prst="rect">
            <a:avLst/>
          </a:prstGeom>
          <a:noFill/>
          <a:ln>
            <a:noFill/>
          </a:ln>
        </p:spPr>
      </p:pic>
      <p:sp>
        <p:nvSpPr>
          <p:cNvPr id="339" name="Shape 339"/>
          <p:cNvSpPr txBox="1">
            <a:spLocks noGrp="1"/>
          </p:cNvSpPr>
          <p:nvPr>
            <p:ph type="subTitle" idx="1"/>
          </p:nvPr>
        </p:nvSpPr>
        <p:spPr>
          <a:xfrm>
            <a:off x="2505325" y="3188587"/>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40" name="Shape 340"/>
          <p:cNvSpPr txBox="1">
            <a:spLocks noGrp="1"/>
          </p:cNvSpPr>
          <p:nvPr>
            <p:ph type="subTitle" idx="2"/>
          </p:nvPr>
        </p:nvSpPr>
        <p:spPr>
          <a:xfrm>
            <a:off x="2505325" y="3656203"/>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41" name="Shape 341"/>
          <p:cNvSpPr txBox="1">
            <a:spLocks noGrp="1"/>
          </p:cNvSpPr>
          <p:nvPr>
            <p:ph type="subTitle" idx="3"/>
          </p:nvPr>
        </p:nvSpPr>
        <p:spPr>
          <a:xfrm>
            <a:off x="2505325" y="4120678"/>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42" name="Shape 342"/>
          <p:cNvSpPr txBox="1">
            <a:spLocks noGrp="1"/>
          </p:cNvSpPr>
          <p:nvPr>
            <p:ph type="subTitle" idx="4"/>
          </p:nvPr>
        </p:nvSpPr>
        <p:spPr>
          <a:xfrm>
            <a:off x="5297750" y="3188587"/>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43" name="Shape 343"/>
          <p:cNvSpPr txBox="1">
            <a:spLocks noGrp="1"/>
          </p:cNvSpPr>
          <p:nvPr>
            <p:ph type="subTitle" idx="5"/>
          </p:nvPr>
        </p:nvSpPr>
        <p:spPr>
          <a:xfrm>
            <a:off x="5297750" y="3656203"/>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1938675" y="1818825"/>
            <a:ext cx="5938800" cy="1214700"/>
          </a:xfrm>
          <a:prstGeom prst="rect">
            <a:avLst/>
          </a:prstGeom>
        </p:spPr>
        <p:txBody>
          <a:bodyPr lIns="91425" tIns="91425" rIns="91425" bIns="91425" anchor="b"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pic>
        <p:nvPicPr>
          <p:cNvPr id="346" name="Shape 346" descr="social_google-01.png"/>
          <p:cNvPicPr preferRelativeResize="0"/>
          <p:nvPr/>
        </p:nvPicPr>
        <p:blipFill>
          <a:blip r:embed="rId3">
            <a:alphaModFix/>
          </a:blip>
          <a:stretch>
            <a:fillRect/>
          </a:stretch>
        </p:blipFill>
        <p:spPr>
          <a:xfrm>
            <a:off x="2073950" y="3184350"/>
            <a:ext cx="238064" cy="238064"/>
          </a:xfrm>
          <a:prstGeom prst="rect">
            <a:avLst/>
          </a:prstGeom>
          <a:noFill/>
          <a:ln>
            <a:noFill/>
          </a:ln>
        </p:spPr>
      </p:pic>
      <p:pic>
        <p:nvPicPr>
          <p:cNvPr id="347" name="Shape 347" descr="social_linkedin-01.png"/>
          <p:cNvPicPr preferRelativeResize="0"/>
          <p:nvPr/>
        </p:nvPicPr>
        <p:blipFill>
          <a:blip r:embed="rId4">
            <a:alphaModFix/>
          </a:blip>
          <a:stretch>
            <a:fillRect/>
          </a:stretch>
        </p:blipFill>
        <p:spPr>
          <a:xfrm>
            <a:off x="2073950" y="3652518"/>
            <a:ext cx="238064" cy="238064"/>
          </a:xfrm>
          <a:prstGeom prst="rect">
            <a:avLst/>
          </a:prstGeom>
          <a:noFill/>
          <a:ln>
            <a:noFill/>
          </a:ln>
        </p:spPr>
      </p:pic>
      <p:pic>
        <p:nvPicPr>
          <p:cNvPr id="348" name="Shape 348" descr="social_youtube-01.png"/>
          <p:cNvPicPr preferRelativeResize="0"/>
          <p:nvPr/>
        </p:nvPicPr>
        <p:blipFill>
          <a:blip r:embed="rId5">
            <a:alphaModFix/>
          </a:blip>
          <a:stretch>
            <a:fillRect/>
          </a:stretch>
        </p:blipFill>
        <p:spPr>
          <a:xfrm>
            <a:off x="2073950" y="4120687"/>
            <a:ext cx="238064" cy="238064"/>
          </a:xfrm>
          <a:prstGeom prst="rect">
            <a:avLst/>
          </a:prstGeom>
          <a:noFill/>
          <a:ln>
            <a:noFill/>
          </a:ln>
        </p:spPr>
      </p:pic>
      <p:pic>
        <p:nvPicPr>
          <p:cNvPr id="349" name="Shape 349" descr="social_facebook-01.png"/>
          <p:cNvPicPr preferRelativeResize="0"/>
          <p:nvPr/>
        </p:nvPicPr>
        <p:blipFill>
          <a:blip r:embed="rId6">
            <a:alphaModFix/>
          </a:blip>
          <a:stretch>
            <a:fillRect/>
          </a:stretch>
        </p:blipFill>
        <p:spPr>
          <a:xfrm>
            <a:off x="4874525" y="3184350"/>
            <a:ext cx="238064" cy="238064"/>
          </a:xfrm>
          <a:prstGeom prst="rect">
            <a:avLst/>
          </a:prstGeom>
          <a:noFill/>
          <a:ln>
            <a:noFill/>
          </a:ln>
        </p:spPr>
      </p:pic>
      <p:pic>
        <p:nvPicPr>
          <p:cNvPr id="350" name="Shape 350" descr="social_twitter-01.png"/>
          <p:cNvPicPr preferRelativeResize="0"/>
          <p:nvPr/>
        </p:nvPicPr>
        <p:blipFill>
          <a:blip r:embed="rId7">
            <a:alphaModFix/>
          </a:blip>
          <a:stretch>
            <a:fillRect/>
          </a:stretch>
        </p:blipFill>
        <p:spPr>
          <a:xfrm>
            <a:off x="4874525" y="3652518"/>
            <a:ext cx="238064" cy="238064"/>
          </a:xfrm>
          <a:prstGeom prst="rect">
            <a:avLst/>
          </a:prstGeom>
          <a:noFill/>
          <a:ln>
            <a:noFill/>
          </a:ln>
        </p:spPr>
      </p:pic>
      <p:sp>
        <p:nvSpPr>
          <p:cNvPr id="351" name="Shape 351"/>
          <p:cNvSpPr txBox="1">
            <a:spLocks noGrp="1"/>
          </p:cNvSpPr>
          <p:nvPr>
            <p:ph type="subTitle" idx="1"/>
          </p:nvPr>
        </p:nvSpPr>
        <p:spPr>
          <a:xfrm>
            <a:off x="2505325" y="3188587"/>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52" name="Shape 352"/>
          <p:cNvSpPr txBox="1">
            <a:spLocks noGrp="1"/>
          </p:cNvSpPr>
          <p:nvPr>
            <p:ph type="subTitle" idx="2"/>
          </p:nvPr>
        </p:nvSpPr>
        <p:spPr>
          <a:xfrm>
            <a:off x="2505325" y="3656203"/>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53" name="Shape 353"/>
          <p:cNvSpPr txBox="1">
            <a:spLocks noGrp="1"/>
          </p:cNvSpPr>
          <p:nvPr>
            <p:ph type="subTitle" idx="3"/>
          </p:nvPr>
        </p:nvSpPr>
        <p:spPr>
          <a:xfrm>
            <a:off x="2505325" y="4120678"/>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54" name="Shape 354"/>
          <p:cNvSpPr txBox="1">
            <a:spLocks noGrp="1"/>
          </p:cNvSpPr>
          <p:nvPr>
            <p:ph type="subTitle" idx="4"/>
          </p:nvPr>
        </p:nvSpPr>
        <p:spPr>
          <a:xfrm>
            <a:off x="5297750" y="3188587"/>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55" name="Shape 355"/>
          <p:cNvSpPr txBox="1">
            <a:spLocks noGrp="1"/>
          </p:cNvSpPr>
          <p:nvPr>
            <p:ph type="subTitle" idx="5"/>
          </p:nvPr>
        </p:nvSpPr>
        <p:spPr>
          <a:xfrm>
            <a:off x="5297750" y="3656203"/>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nature 1">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1938675" y="1818825"/>
            <a:ext cx="5938800" cy="1214700"/>
          </a:xfrm>
          <a:prstGeom prst="rect">
            <a:avLst/>
          </a:prstGeom>
        </p:spPr>
        <p:txBody>
          <a:bodyPr lIns="91425" tIns="91425" rIns="91425" bIns="91425" anchor="b" anchorCtr="0"/>
          <a:lstStyle>
            <a:lvl1pPr lvl="0" rtl="0">
              <a:spcBef>
                <a:spcPts val="0"/>
              </a:spcBef>
              <a:buNone/>
              <a:defRPr sz="4000" b="1">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a:endParaRPr/>
          </a:p>
        </p:txBody>
      </p:sp>
      <p:pic>
        <p:nvPicPr>
          <p:cNvPr id="358" name="Shape 358" descr="social_google-01.png"/>
          <p:cNvPicPr preferRelativeResize="0"/>
          <p:nvPr/>
        </p:nvPicPr>
        <p:blipFill>
          <a:blip r:embed="rId3">
            <a:alphaModFix/>
          </a:blip>
          <a:stretch>
            <a:fillRect/>
          </a:stretch>
        </p:blipFill>
        <p:spPr>
          <a:xfrm>
            <a:off x="2073950" y="3184350"/>
            <a:ext cx="238064" cy="238064"/>
          </a:xfrm>
          <a:prstGeom prst="rect">
            <a:avLst/>
          </a:prstGeom>
          <a:noFill/>
          <a:ln>
            <a:noFill/>
          </a:ln>
        </p:spPr>
      </p:pic>
      <p:pic>
        <p:nvPicPr>
          <p:cNvPr id="359" name="Shape 359" descr="social_linkedin-01.png"/>
          <p:cNvPicPr preferRelativeResize="0"/>
          <p:nvPr/>
        </p:nvPicPr>
        <p:blipFill>
          <a:blip r:embed="rId4">
            <a:alphaModFix/>
          </a:blip>
          <a:stretch>
            <a:fillRect/>
          </a:stretch>
        </p:blipFill>
        <p:spPr>
          <a:xfrm>
            <a:off x="2073950" y="3652518"/>
            <a:ext cx="238064" cy="238064"/>
          </a:xfrm>
          <a:prstGeom prst="rect">
            <a:avLst/>
          </a:prstGeom>
          <a:noFill/>
          <a:ln>
            <a:noFill/>
          </a:ln>
        </p:spPr>
      </p:pic>
      <p:pic>
        <p:nvPicPr>
          <p:cNvPr id="360" name="Shape 360" descr="social_youtube-01.png"/>
          <p:cNvPicPr preferRelativeResize="0"/>
          <p:nvPr/>
        </p:nvPicPr>
        <p:blipFill>
          <a:blip r:embed="rId5">
            <a:alphaModFix/>
          </a:blip>
          <a:stretch>
            <a:fillRect/>
          </a:stretch>
        </p:blipFill>
        <p:spPr>
          <a:xfrm>
            <a:off x="2073950" y="4120687"/>
            <a:ext cx="238064" cy="238064"/>
          </a:xfrm>
          <a:prstGeom prst="rect">
            <a:avLst/>
          </a:prstGeom>
          <a:noFill/>
          <a:ln>
            <a:noFill/>
          </a:ln>
        </p:spPr>
      </p:pic>
      <p:pic>
        <p:nvPicPr>
          <p:cNvPr id="361" name="Shape 361" descr="social_facebook-01.png"/>
          <p:cNvPicPr preferRelativeResize="0"/>
          <p:nvPr/>
        </p:nvPicPr>
        <p:blipFill>
          <a:blip r:embed="rId6">
            <a:alphaModFix/>
          </a:blip>
          <a:stretch>
            <a:fillRect/>
          </a:stretch>
        </p:blipFill>
        <p:spPr>
          <a:xfrm>
            <a:off x="4874525" y="3184350"/>
            <a:ext cx="238064" cy="238064"/>
          </a:xfrm>
          <a:prstGeom prst="rect">
            <a:avLst/>
          </a:prstGeom>
          <a:noFill/>
          <a:ln>
            <a:noFill/>
          </a:ln>
        </p:spPr>
      </p:pic>
      <p:pic>
        <p:nvPicPr>
          <p:cNvPr id="362" name="Shape 362" descr="social_twitter-01.png"/>
          <p:cNvPicPr preferRelativeResize="0"/>
          <p:nvPr/>
        </p:nvPicPr>
        <p:blipFill>
          <a:blip r:embed="rId7">
            <a:alphaModFix/>
          </a:blip>
          <a:stretch>
            <a:fillRect/>
          </a:stretch>
        </p:blipFill>
        <p:spPr>
          <a:xfrm>
            <a:off x="4874525" y="3652518"/>
            <a:ext cx="238064" cy="238064"/>
          </a:xfrm>
          <a:prstGeom prst="rect">
            <a:avLst/>
          </a:prstGeom>
          <a:noFill/>
          <a:ln>
            <a:noFill/>
          </a:ln>
        </p:spPr>
      </p:pic>
      <p:sp>
        <p:nvSpPr>
          <p:cNvPr id="363" name="Shape 363"/>
          <p:cNvSpPr txBox="1">
            <a:spLocks noGrp="1"/>
          </p:cNvSpPr>
          <p:nvPr>
            <p:ph type="subTitle" idx="1"/>
          </p:nvPr>
        </p:nvSpPr>
        <p:spPr>
          <a:xfrm>
            <a:off x="2505325" y="3188587"/>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64" name="Shape 364"/>
          <p:cNvSpPr txBox="1">
            <a:spLocks noGrp="1"/>
          </p:cNvSpPr>
          <p:nvPr>
            <p:ph type="subTitle" idx="2"/>
          </p:nvPr>
        </p:nvSpPr>
        <p:spPr>
          <a:xfrm>
            <a:off x="2505325" y="3656203"/>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65" name="Shape 365"/>
          <p:cNvSpPr txBox="1">
            <a:spLocks noGrp="1"/>
          </p:cNvSpPr>
          <p:nvPr>
            <p:ph type="subTitle" idx="3"/>
          </p:nvPr>
        </p:nvSpPr>
        <p:spPr>
          <a:xfrm>
            <a:off x="2505325" y="4120678"/>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66" name="Shape 366"/>
          <p:cNvSpPr txBox="1">
            <a:spLocks noGrp="1"/>
          </p:cNvSpPr>
          <p:nvPr>
            <p:ph type="subTitle" idx="4"/>
          </p:nvPr>
        </p:nvSpPr>
        <p:spPr>
          <a:xfrm>
            <a:off x="5297750" y="3188587"/>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
        <p:nvSpPr>
          <p:cNvPr id="367" name="Shape 367"/>
          <p:cNvSpPr txBox="1">
            <a:spLocks noGrp="1"/>
          </p:cNvSpPr>
          <p:nvPr>
            <p:ph type="subTitle" idx="5"/>
          </p:nvPr>
        </p:nvSpPr>
        <p:spPr>
          <a:xfrm>
            <a:off x="5297750" y="3656203"/>
            <a:ext cx="2378700" cy="309900"/>
          </a:xfrm>
          <a:prstGeom prst="rect">
            <a:avLst/>
          </a:prstGeom>
        </p:spPr>
        <p:txBody>
          <a:bodyPr lIns="91425" tIns="91425" rIns="91425" bIns="91425" anchor="t" anchorCtr="0"/>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blue 1">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826650" y="1660725"/>
            <a:ext cx="7490700" cy="1822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ColTx">
  <p:cSld name="Title, text on left, text on right">
    <p:spTree>
      <p:nvGrpSpPr>
        <p:cNvPr id="1" name="Shape 370"/>
        <p:cNvGrpSpPr/>
        <p:nvPr/>
      </p:nvGrpSpPr>
      <p:grpSpPr>
        <a:xfrm>
          <a:off x="0" y="0"/>
          <a:ext cx="0" cy="0"/>
          <a:chOff x="0" y="0"/>
          <a:chExt cx="0" cy="0"/>
        </a:xfrm>
      </p:grpSpPr>
      <p:sp>
        <p:nvSpPr>
          <p:cNvPr id="371" name="Shape 371"/>
          <p:cNvSpPr txBox="1">
            <a:spLocks noGrp="1"/>
          </p:cNvSpPr>
          <p:nvPr>
            <p:ph type="dt" idx="10"/>
          </p:nvPr>
        </p:nvSpPr>
        <p:spPr>
          <a:xfrm>
            <a:off x="457140" y="4685704"/>
            <a:ext cx="2129700" cy="354300"/>
          </a:xfrm>
          <a:prstGeom prst="rect">
            <a:avLst/>
          </a:prstGeom>
          <a:noFill/>
          <a:ln>
            <a:noFill/>
          </a:ln>
        </p:spPr>
        <p:txBody>
          <a:bodyPr lIns="91425" tIns="91425" rIns="91425" bIns="91425" anchor="t" anchorCtr="0"/>
          <a:lstStyle>
            <a:lvl1pPr marL="0" marR="0" lvl="0" indent="0" algn="l" rtl="0">
              <a:lnSpc>
                <a:spcPct val="92000"/>
              </a:lnSpc>
              <a:spcBef>
                <a:spcPts val="0"/>
              </a:spcBef>
              <a:spcAft>
                <a:spcPts val="0"/>
              </a:spcAft>
              <a:defRPr sz="600" b="0" i="0" u="none" strike="noStrike" cap="none">
                <a:solidFill>
                  <a:srgbClr val="000000"/>
                </a:solidFill>
                <a:latin typeface="Times New Roman"/>
                <a:ea typeface="Times New Roman"/>
                <a:cs typeface="Times New Roman"/>
                <a:sym typeface="Times New Roman"/>
              </a:defRPr>
            </a:lvl1pPr>
            <a:lvl2pPr marL="304800" marR="0" lvl="1" indent="-1143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2pPr>
            <a:lvl3pPr marL="469900" marR="0" lvl="2"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3pPr>
            <a:lvl4pPr marL="660400" marR="0" lvl="3"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4pPr>
            <a:lvl5pPr marL="850900" marR="0" lvl="4"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5pPr>
            <a:lvl6pPr marL="1041400" marR="0" lvl="5"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6pPr>
            <a:lvl7pPr marL="1422400" marR="0" lvl="6"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7pPr>
            <a:lvl8pPr marL="1993900" marR="0" lvl="7"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8pPr>
            <a:lvl9pPr marL="2755900" marR="0" lvl="8"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9pPr>
          </a:lstStyle>
          <a:p>
            <a:endParaRPr/>
          </a:p>
        </p:txBody>
      </p:sp>
      <p:sp>
        <p:nvSpPr>
          <p:cNvPr id="372" name="Shape 372"/>
          <p:cNvSpPr txBox="1">
            <a:spLocks noGrp="1"/>
          </p:cNvSpPr>
          <p:nvPr>
            <p:ph type="ftr" idx="11"/>
          </p:nvPr>
        </p:nvSpPr>
        <p:spPr>
          <a:xfrm>
            <a:off x="3127364" y="4685704"/>
            <a:ext cx="2897700" cy="354300"/>
          </a:xfrm>
          <a:prstGeom prst="rect">
            <a:avLst/>
          </a:prstGeom>
          <a:noFill/>
          <a:ln>
            <a:noFill/>
          </a:ln>
        </p:spPr>
        <p:txBody>
          <a:bodyPr lIns="91425" tIns="91425" rIns="91425" bIns="91425" anchor="t" anchorCtr="0"/>
          <a:lstStyle>
            <a:lvl1pPr marL="0" marR="0" lvl="0" indent="0" algn="ctr" rtl="0">
              <a:lnSpc>
                <a:spcPct val="92000"/>
              </a:lnSpc>
              <a:spcBef>
                <a:spcPts val="0"/>
              </a:spcBef>
              <a:spcAft>
                <a:spcPts val="0"/>
              </a:spcAft>
              <a:defRPr sz="600" b="0" i="0" u="none" strike="noStrike" cap="none">
                <a:solidFill>
                  <a:srgbClr val="000000"/>
                </a:solidFill>
                <a:latin typeface="Times New Roman"/>
                <a:ea typeface="Times New Roman"/>
                <a:cs typeface="Times New Roman"/>
                <a:sym typeface="Times New Roman"/>
              </a:defRPr>
            </a:lvl1pPr>
            <a:lvl2pPr marL="304800" marR="0" lvl="1" indent="-1143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2pPr>
            <a:lvl3pPr marL="469900" marR="0" lvl="2"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3pPr>
            <a:lvl4pPr marL="660400" marR="0" lvl="3"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4pPr>
            <a:lvl5pPr marL="850900" marR="0" lvl="4"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5pPr>
            <a:lvl6pPr marL="1041400" marR="0" lvl="5"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6pPr>
            <a:lvl7pPr marL="1422400" marR="0" lvl="6"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7pPr>
            <a:lvl8pPr marL="1993900" marR="0" lvl="7"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8pPr>
            <a:lvl9pPr marL="2755900" marR="0" lvl="8"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9pPr>
          </a:lstStyle>
          <a:p>
            <a:endParaRPr/>
          </a:p>
        </p:txBody>
      </p:sp>
      <p:sp>
        <p:nvSpPr>
          <p:cNvPr id="373" name="Shape 373"/>
          <p:cNvSpPr txBox="1">
            <a:spLocks noGrp="1"/>
          </p:cNvSpPr>
          <p:nvPr>
            <p:ph type="sldNum" idx="12"/>
          </p:nvPr>
        </p:nvSpPr>
        <p:spPr>
          <a:xfrm>
            <a:off x="6556513" y="4685704"/>
            <a:ext cx="2129700" cy="354300"/>
          </a:xfrm>
          <a:prstGeom prst="rect">
            <a:avLst/>
          </a:prstGeom>
          <a:noFill/>
          <a:ln>
            <a:noFill/>
          </a:ln>
        </p:spPr>
        <p:txBody>
          <a:bodyPr lIns="0" tIns="0" rIns="0" bIns="0" anchor="t" anchorCtr="0">
            <a:noAutofit/>
          </a:bodyPr>
          <a:lstStyle/>
          <a:p>
            <a:pPr marL="0" marR="0" lvl="0" indent="0" algn="r" rtl="0">
              <a:lnSpc>
                <a:spcPct val="92000"/>
              </a:lnSpc>
              <a:spcBef>
                <a:spcPts val="0"/>
              </a:spcBef>
              <a:spcAft>
                <a:spcPts val="0"/>
              </a:spcAft>
              <a:buSzPct val="25000"/>
              <a:buNone/>
            </a:pPr>
            <a:fld id="{00000000-1234-1234-1234-123412341234}" type="slidenum">
              <a:rPr lang="en" sz="600" b="0" i="0" u="none" strike="noStrike" cap="none">
                <a:solidFill>
                  <a:srgbClr val="000000"/>
                </a:solidFill>
                <a:latin typeface="Times New Roman"/>
                <a:ea typeface="Times New Roman"/>
                <a:cs typeface="Times New Roman"/>
                <a:sym typeface="Times New Roman"/>
              </a:rPr>
              <a:t>‹#›</a:t>
            </a:fld>
            <a:endParaRPr lang="en" sz="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74"/>
        <p:cNvGrpSpPr/>
        <p:nvPr/>
      </p:nvGrpSpPr>
      <p:grpSpPr>
        <a:xfrm>
          <a:off x="0" y="0"/>
          <a:ext cx="0" cy="0"/>
          <a:chOff x="0" y="0"/>
          <a:chExt cx="0" cy="0"/>
        </a:xfrm>
      </p:grpSpPr>
      <p:sp>
        <p:nvSpPr>
          <p:cNvPr id="375" name="Shape 375"/>
          <p:cNvSpPr txBox="1">
            <a:spLocks noGrp="1"/>
          </p:cNvSpPr>
          <p:nvPr>
            <p:ph type="dt" idx="10"/>
          </p:nvPr>
        </p:nvSpPr>
        <p:spPr>
          <a:xfrm>
            <a:off x="457140" y="4685704"/>
            <a:ext cx="2129700" cy="354300"/>
          </a:xfrm>
          <a:prstGeom prst="rect">
            <a:avLst/>
          </a:prstGeom>
          <a:noFill/>
          <a:ln>
            <a:noFill/>
          </a:ln>
        </p:spPr>
        <p:txBody>
          <a:bodyPr lIns="91425" tIns="91425" rIns="91425" bIns="91425" anchor="t" anchorCtr="0"/>
          <a:lstStyle>
            <a:lvl1pPr marL="0" marR="0" lvl="0" indent="0" algn="l" rtl="0">
              <a:lnSpc>
                <a:spcPct val="92000"/>
              </a:lnSpc>
              <a:spcBef>
                <a:spcPts val="0"/>
              </a:spcBef>
              <a:spcAft>
                <a:spcPts val="0"/>
              </a:spcAft>
              <a:defRPr sz="600" b="0" i="0" u="none" strike="noStrike" cap="none">
                <a:solidFill>
                  <a:srgbClr val="000000"/>
                </a:solidFill>
                <a:latin typeface="Times New Roman"/>
                <a:ea typeface="Times New Roman"/>
                <a:cs typeface="Times New Roman"/>
                <a:sym typeface="Times New Roman"/>
              </a:defRPr>
            </a:lvl1pPr>
            <a:lvl2pPr marL="304800" marR="0" lvl="1" indent="-1143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2pPr>
            <a:lvl3pPr marL="469900" marR="0" lvl="2"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3pPr>
            <a:lvl4pPr marL="660400" marR="0" lvl="3"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4pPr>
            <a:lvl5pPr marL="850900" marR="0" lvl="4"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5pPr>
            <a:lvl6pPr marL="1041400" marR="0" lvl="5"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6pPr>
            <a:lvl7pPr marL="1422400" marR="0" lvl="6"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7pPr>
            <a:lvl8pPr marL="1993900" marR="0" lvl="7"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8pPr>
            <a:lvl9pPr marL="2755900" marR="0" lvl="8"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9pPr>
          </a:lstStyle>
          <a:p>
            <a:endParaRPr/>
          </a:p>
        </p:txBody>
      </p:sp>
      <p:sp>
        <p:nvSpPr>
          <p:cNvPr id="376" name="Shape 376"/>
          <p:cNvSpPr txBox="1">
            <a:spLocks noGrp="1"/>
          </p:cNvSpPr>
          <p:nvPr>
            <p:ph type="ftr" idx="11"/>
          </p:nvPr>
        </p:nvSpPr>
        <p:spPr>
          <a:xfrm>
            <a:off x="3127364" y="4685704"/>
            <a:ext cx="2897700" cy="354300"/>
          </a:xfrm>
          <a:prstGeom prst="rect">
            <a:avLst/>
          </a:prstGeom>
          <a:noFill/>
          <a:ln>
            <a:noFill/>
          </a:ln>
        </p:spPr>
        <p:txBody>
          <a:bodyPr lIns="91425" tIns="91425" rIns="91425" bIns="91425" anchor="t" anchorCtr="0"/>
          <a:lstStyle>
            <a:lvl1pPr marL="0" marR="0" lvl="0" indent="0" algn="ctr" rtl="0">
              <a:lnSpc>
                <a:spcPct val="92000"/>
              </a:lnSpc>
              <a:spcBef>
                <a:spcPts val="0"/>
              </a:spcBef>
              <a:spcAft>
                <a:spcPts val="0"/>
              </a:spcAft>
              <a:defRPr sz="600" b="0" i="0" u="none" strike="noStrike" cap="none">
                <a:solidFill>
                  <a:srgbClr val="000000"/>
                </a:solidFill>
                <a:latin typeface="Times New Roman"/>
                <a:ea typeface="Times New Roman"/>
                <a:cs typeface="Times New Roman"/>
                <a:sym typeface="Times New Roman"/>
              </a:defRPr>
            </a:lvl1pPr>
            <a:lvl2pPr marL="304800" marR="0" lvl="1" indent="-1143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2pPr>
            <a:lvl3pPr marL="469900" marR="0" lvl="2"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3pPr>
            <a:lvl4pPr marL="660400" marR="0" lvl="3"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4pPr>
            <a:lvl5pPr marL="850900" marR="0" lvl="4"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5pPr>
            <a:lvl6pPr marL="1041400" marR="0" lvl="5"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6pPr>
            <a:lvl7pPr marL="1422400" marR="0" lvl="6"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7pPr>
            <a:lvl8pPr marL="1993900" marR="0" lvl="7"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8pPr>
            <a:lvl9pPr marL="2755900" marR="0" lvl="8"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9pPr>
          </a:lstStyle>
          <a:p>
            <a:endParaRPr/>
          </a:p>
        </p:txBody>
      </p:sp>
      <p:sp>
        <p:nvSpPr>
          <p:cNvPr id="377" name="Shape 377"/>
          <p:cNvSpPr txBox="1">
            <a:spLocks noGrp="1"/>
          </p:cNvSpPr>
          <p:nvPr>
            <p:ph type="sldNum" idx="12"/>
          </p:nvPr>
        </p:nvSpPr>
        <p:spPr>
          <a:xfrm>
            <a:off x="6556513" y="4685704"/>
            <a:ext cx="2129700" cy="354300"/>
          </a:xfrm>
          <a:prstGeom prst="rect">
            <a:avLst/>
          </a:prstGeom>
          <a:noFill/>
          <a:ln>
            <a:noFill/>
          </a:ln>
        </p:spPr>
        <p:txBody>
          <a:bodyPr lIns="0" tIns="0" rIns="0" bIns="0" anchor="t" anchorCtr="0">
            <a:noAutofit/>
          </a:bodyPr>
          <a:lstStyle/>
          <a:p>
            <a:pPr marL="0" marR="0" lvl="0" indent="0" algn="r" rtl="0">
              <a:lnSpc>
                <a:spcPct val="92000"/>
              </a:lnSpc>
              <a:spcBef>
                <a:spcPts val="0"/>
              </a:spcBef>
              <a:spcAft>
                <a:spcPts val="0"/>
              </a:spcAft>
              <a:buSzPct val="25000"/>
              <a:buNone/>
            </a:pPr>
            <a:fld id="{00000000-1234-1234-1234-123412341234}" type="slidenum">
              <a:rPr lang="en" sz="600" b="0" i="0" u="none" strike="noStrike" cap="none">
                <a:solidFill>
                  <a:srgbClr val="000000"/>
                </a:solidFill>
                <a:latin typeface="Times New Roman"/>
                <a:ea typeface="Times New Roman"/>
                <a:cs typeface="Times New Roman"/>
                <a:sym typeface="Times New Roman"/>
              </a:rPr>
              <a:t>‹#›</a:t>
            </a:fld>
            <a:endParaRPr lang="en" sz="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457140" y="205382"/>
            <a:ext cx="8228400" cy="857700"/>
          </a:xfrm>
          <a:prstGeom prst="rect">
            <a:avLst/>
          </a:prstGeom>
          <a:noFill/>
          <a:ln>
            <a:noFill/>
          </a:ln>
        </p:spPr>
        <p:txBody>
          <a:bodyPr lIns="91425" tIns="91425" rIns="91425" bIns="91425" anchor="ctr" anchorCtr="0"/>
          <a:lstStyle>
            <a:lvl1pPr marL="0" lvl="0" indent="0" algn="ctr" rtl="0">
              <a:lnSpc>
                <a:spcPct val="93000"/>
              </a:lnSpc>
              <a:spcBef>
                <a:spcPts val="0"/>
              </a:spcBef>
              <a:spcAft>
                <a:spcPts val="0"/>
              </a:spcAft>
              <a:defRPr sz="2500" b="1" i="0" u="none">
                <a:solidFill>
                  <a:srgbClr val="000000"/>
                </a:solidFill>
                <a:latin typeface="Arial"/>
                <a:ea typeface="Arial"/>
                <a:cs typeface="Arial"/>
                <a:sym typeface="Arial"/>
              </a:defRPr>
            </a:lvl1pPr>
            <a:lvl2pPr marL="304800" lvl="1" indent="-114300" algn="ctr" rtl="0">
              <a:lnSpc>
                <a:spcPct val="93000"/>
              </a:lnSpc>
              <a:spcBef>
                <a:spcPts val="0"/>
              </a:spcBef>
              <a:spcAft>
                <a:spcPts val="0"/>
              </a:spcAft>
              <a:defRPr sz="2500" b="1" i="0" u="none">
                <a:solidFill>
                  <a:srgbClr val="000000"/>
                </a:solidFill>
                <a:latin typeface="Arial"/>
                <a:ea typeface="Arial"/>
                <a:cs typeface="Arial"/>
                <a:sym typeface="Arial"/>
              </a:defRPr>
            </a:lvl2pPr>
            <a:lvl3pPr marL="469900" lvl="2" indent="-88900" algn="ctr" rtl="0">
              <a:lnSpc>
                <a:spcPct val="93000"/>
              </a:lnSpc>
              <a:spcBef>
                <a:spcPts val="0"/>
              </a:spcBef>
              <a:spcAft>
                <a:spcPts val="0"/>
              </a:spcAft>
              <a:defRPr sz="2500" b="1" i="0" u="none">
                <a:solidFill>
                  <a:srgbClr val="000000"/>
                </a:solidFill>
                <a:latin typeface="Arial"/>
                <a:ea typeface="Arial"/>
                <a:cs typeface="Arial"/>
                <a:sym typeface="Arial"/>
              </a:defRPr>
            </a:lvl3pPr>
            <a:lvl4pPr marL="660400" lvl="3" indent="-88900" algn="ctr" rtl="0">
              <a:lnSpc>
                <a:spcPct val="93000"/>
              </a:lnSpc>
              <a:spcBef>
                <a:spcPts val="0"/>
              </a:spcBef>
              <a:spcAft>
                <a:spcPts val="0"/>
              </a:spcAft>
              <a:defRPr sz="2500" b="1" i="0" u="none">
                <a:solidFill>
                  <a:srgbClr val="000000"/>
                </a:solidFill>
                <a:latin typeface="Arial"/>
                <a:ea typeface="Arial"/>
                <a:cs typeface="Arial"/>
                <a:sym typeface="Arial"/>
              </a:defRPr>
            </a:lvl4pPr>
            <a:lvl5pPr marL="850900" lvl="4" indent="-88900" algn="ctr" rtl="0">
              <a:lnSpc>
                <a:spcPct val="93000"/>
              </a:lnSpc>
              <a:spcBef>
                <a:spcPts val="0"/>
              </a:spcBef>
              <a:spcAft>
                <a:spcPts val="0"/>
              </a:spcAft>
              <a:defRPr sz="2500" b="1" i="0" u="none">
                <a:solidFill>
                  <a:srgbClr val="000000"/>
                </a:solidFill>
                <a:latin typeface="Arial"/>
                <a:ea typeface="Arial"/>
                <a:cs typeface="Arial"/>
                <a:sym typeface="Arial"/>
              </a:defRPr>
            </a:lvl5pPr>
            <a:lvl6pPr marL="1041400" lvl="5" indent="-88900" algn="ctr" rtl="0">
              <a:lnSpc>
                <a:spcPct val="93000"/>
              </a:lnSpc>
              <a:spcBef>
                <a:spcPts val="0"/>
              </a:spcBef>
              <a:spcAft>
                <a:spcPts val="0"/>
              </a:spcAft>
              <a:defRPr sz="2500" b="1" i="0" u="none">
                <a:solidFill>
                  <a:srgbClr val="000000"/>
                </a:solidFill>
                <a:latin typeface="Arial"/>
                <a:ea typeface="Arial"/>
                <a:cs typeface="Arial"/>
                <a:sym typeface="Arial"/>
              </a:defRPr>
            </a:lvl6pPr>
            <a:lvl7pPr marL="1422400" lvl="6" indent="-88900" algn="ctr" rtl="0">
              <a:lnSpc>
                <a:spcPct val="93000"/>
              </a:lnSpc>
              <a:spcBef>
                <a:spcPts val="0"/>
              </a:spcBef>
              <a:spcAft>
                <a:spcPts val="0"/>
              </a:spcAft>
              <a:defRPr sz="2500" b="1" i="0" u="none">
                <a:solidFill>
                  <a:srgbClr val="000000"/>
                </a:solidFill>
                <a:latin typeface="Arial"/>
                <a:ea typeface="Arial"/>
                <a:cs typeface="Arial"/>
                <a:sym typeface="Arial"/>
              </a:defRPr>
            </a:lvl7pPr>
            <a:lvl8pPr marL="1993900" lvl="7" indent="-88900" algn="ctr" rtl="0">
              <a:lnSpc>
                <a:spcPct val="93000"/>
              </a:lnSpc>
              <a:spcBef>
                <a:spcPts val="0"/>
              </a:spcBef>
              <a:spcAft>
                <a:spcPts val="0"/>
              </a:spcAft>
              <a:defRPr sz="2500" b="1" i="0" u="none">
                <a:solidFill>
                  <a:srgbClr val="000000"/>
                </a:solidFill>
                <a:latin typeface="Arial"/>
                <a:ea typeface="Arial"/>
                <a:cs typeface="Arial"/>
                <a:sym typeface="Arial"/>
              </a:defRPr>
            </a:lvl8pPr>
            <a:lvl9pPr marL="2755900" lvl="8" indent="-88900" algn="ctr" rtl="0">
              <a:lnSpc>
                <a:spcPct val="93000"/>
              </a:lnSpc>
              <a:spcBef>
                <a:spcPts val="0"/>
              </a:spcBef>
              <a:spcAft>
                <a:spcPts val="0"/>
              </a:spcAft>
              <a:defRPr sz="2500" b="1" i="0" u="none">
                <a:solidFill>
                  <a:srgbClr val="000000"/>
                </a:solidFill>
                <a:latin typeface="Arial"/>
                <a:ea typeface="Arial"/>
                <a:cs typeface="Arial"/>
                <a:sym typeface="Arial"/>
              </a:defRPr>
            </a:lvl9pPr>
          </a:lstStyle>
          <a:p>
            <a:endParaRPr/>
          </a:p>
        </p:txBody>
      </p:sp>
      <p:sp>
        <p:nvSpPr>
          <p:cNvPr id="380" name="Shape 380"/>
          <p:cNvSpPr txBox="1">
            <a:spLocks noGrp="1"/>
          </p:cNvSpPr>
          <p:nvPr>
            <p:ph type="body" idx="1"/>
          </p:nvPr>
        </p:nvSpPr>
        <p:spPr>
          <a:xfrm>
            <a:off x="457140" y="1203721"/>
            <a:ext cx="8228400" cy="2982600"/>
          </a:xfrm>
          <a:prstGeom prst="rect">
            <a:avLst/>
          </a:prstGeom>
          <a:noFill/>
          <a:ln>
            <a:noFill/>
          </a:ln>
        </p:spPr>
        <p:txBody>
          <a:bodyPr lIns="91425" tIns="91425" rIns="91425" bIns="91425" anchor="t" anchorCtr="0"/>
          <a:lstStyle>
            <a:lvl1pPr marL="139700" lvl="0" indent="-139700" algn="l" rtl="0">
              <a:lnSpc>
                <a:spcPct val="93000"/>
              </a:lnSpc>
              <a:spcBef>
                <a:spcPts val="0"/>
              </a:spcBef>
              <a:spcAft>
                <a:spcPts val="600"/>
              </a:spcAft>
              <a:defRPr sz="1800" b="0" i="0" u="none">
                <a:solidFill>
                  <a:srgbClr val="000000"/>
                </a:solidFill>
                <a:latin typeface="Arial"/>
                <a:ea typeface="Arial"/>
                <a:cs typeface="Arial"/>
                <a:sym typeface="Arial"/>
              </a:defRPr>
            </a:lvl1pPr>
            <a:lvl2pPr marL="304800" lvl="1" indent="-114300" algn="l" rtl="0">
              <a:lnSpc>
                <a:spcPct val="93000"/>
              </a:lnSpc>
              <a:spcBef>
                <a:spcPts val="0"/>
              </a:spcBef>
              <a:spcAft>
                <a:spcPts val="500"/>
              </a:spcAft>
              <a:defRPr sz="1800" b="0" i="0" u="none">
                <a:solidFill>
                  <a:srgbClr val="000000"/>
                </a:solidFill>
                <a:latin typeface="Arial"/>
                <a:ea typeface="Arial"/>
                <a:cs typeface="Arial"/>
                <a:sym typeface="Arial"/>
              </a:defRPr>
            </a:lvl2pPr>
            <a:lvl3pPr marL="469900" lvl="2" indent="-88900" algn="l" rtl="0">
              <a:lnSpc>
                <a:spcPct val="93000"/>
              </a:lnSpc>
              <a:spcBef>
                <a:spcPts val="0"/>
              </a:spcBef>
              <a:spcAft>
                <a:spcPts val="300"/>
              </a:spcAft>
              <a:defRPr sz="1800" b="0" i="0" u="none">
                <a:solidFill>
                  <a:srgbClr val="000000"/>
                </a:solidFill>
                <a:latin typeface="Arial"/>
                <a:ea typeface="Arial"/>
                <a:cs typeface="Arial"/>
                <a:sym typeface="Arial"/>
              </a:defRPr>
            </a:lvl3pPr>
            <a:lvl4pPr marL="660400" lvl="3" indent="-88900" algn="l" rtl="0">
              <a:lnSpc>
                <a:spcPct val="93000"/>
              </a:lnSpc>
              <a:spcBef>
                <a:spcPts val="0"/>
              </a:spcBef>
              <a:spcAft>
                <a:spcPts val="200"/>
              </a:spcAft>
              <a:defRPr sz="1800" b="0" i="0" u="none">
                <a:solidFill>
                  <a:srgbClr val="000000"/>
                </a:solidFill>
                <a:latin typeface="Arial"/>
                <a:ea typeface="Arial"/>
                <a:cs typeface="Arial"/>
                <a:sym typeface="Arial"/>
              </a:defRPr>
            </a:lvl4pPr>
            <a:lvl5pPr marL="850900" lvl="4" indent="-88900" algn="l" rtl="0">
              <a:lnSpc>
                <a:spcPct val="93000"/>
              </a:lnSpc>
              <a:spcBef>
                <a:spcPts val="0"/>
              </a:spcBef>
              <a:spcAft>
                <a:spcPts val="100"/>
              </a:spcAft>
              <a:defRPr sz="1800" b="0" i="0" u="none">
                <a:solidFill>
                  <a:srgbClr val="000000"/>
                </a:solidFill>
                <a:latin typeface="Arial"/>
                <a:ea typeface="Arial"/>
                <a:cs typeface="Arial"/>
                <a:sym typeface="Arial"/>
              </a:defRPr>
            </a:lvl5pPr>
            <a:lvl6pPr marL="1041400" lvl="5" indent="-88900" algn="l" rtl="0">
              <a:lnSpc>
                <a:spcPct val="93000"/>
              </a:lnSpc>
              <a:spcBef>
                <a:spcPts val="0"/>
              </a:spcBef>
              <a:spcAft>
                <a:spcPts val="100"/>
              </a:spcAft>
              <a:defRPr sz="1800" b="0" i="0" u="none">
                <a:solidFill>
                  <a:srgbClr val="000000"/>
                </a:solidFill>
                <a:latin typeface="Arial"/>
                <a:ea typeface="Arial"/>
                <a:cs typeface="Arial"/>
                <a:sym typeface="Arial"/>
              </a:defRPr>
            </a:lvl6pPr>
            <a:lvl7pPr marL="1422400" lvl="6" indent="-88900" algn="l" rtl="0">
              <a:lnSpc>
                <a:spcPct val="93000"/>
              </a:lnSpc>
              <a:spcBef>
                <a:spcPts val="0"/>
              </a:spcBef>
              <a:spcAft>
                <a:spcPts val="100"/>
              </a:spcAft>
              <a:defRPr sz="1800" b="0" i="0" u="none">
                <a:solidFill>
                  <a:srgbClr val="000000"/>
                </a:solidFill>
                <a:latin typeface="Arial"/>
                <a:ea typeface="Arial"/>
                <a:cs typeface="Arial"/>
                <a:sym typeface="Arial"/>
              </a:defRPr>
            </a:lvl7pPr>
            <a:lvl8pPr marL="1993900" lvl="7" indent="-88900" algn="l" rtl="0">
              <a:lnSpc>
                <a:spcPct val="93000"/>
              </a:lnSpc>
              <a:spcBef>
                <a:spcPts val="0"/>
              </a:spcBef>
              <a:spcAft>
                <a:spcPts val="100"/>
              </a:spcAft>
              <a:defRPr sz="1800" b="0" i="0" u="none">
                <a:solidFill>
                  <a:srgbClr val="000000"/>
                </a:solidFill>
                <a:latin typeface="Arial"/>
                <a:ea typeface="Arial"/>
                <a:cs typeface="Arial"/>
                <a:sym typeface="Arial"/>
              </a:defRPr>
            </a:lvl8pPr>
            <a:lvl9pPr marL="2755900" lvl="8" indent="-88900" algn="l" rtl="0">
              <a:lnSpc>
                <a:spcPct val="93000"/>
              </a:lnSpc>
              <a:spcBef>
                <a:spcPts val="0"/>
              </a:spcBef>
              <a:spcAft>
                <a:spcPts val="100"/>
              </a:spcAft>
              <a:defRPr sz="1800" b="0" i="0" u="none">
                <a:solidFill>
                  <a:srgbClr val="000000"/>
                </a:solidFill>
                <a:latin typeface="Arial"/>
                <a:ea typeface="Arial"/>
                <a:cs typeface="Arial"/>
                <a:sym typeface="Arial"/>
              </a:defRPr>
            </a:lvl9pPr>
          </a:lstStyle>
          <a:p>
            <a:endParaRPr/>
          </a:p>
        </p:txBody>
      </p:sp>
      <p:sp>
        <p:nvSpPr>
          <p:cNvPr id="381" name="Shape 381"/>
          <p:cNvSpPr txBox="1">
            <a:spLocks noGrp="1"/>
          </p:cNvSpPr>
          <p:nvPr>
            <p:ph type="dt" idx="10"/>
          </p:nvPr>
        </p:nvSpPr>
        <p:spPr>
          <a:xfrm>
            <a:off x="457140" y="4685704"/>
            <a:ext cx="2129700" cy="354300"/>
          </a:xfrm>
          <a:prstGeom prst="rect">
            <a:avLst/>
          </a:prstGeom>
          <a:noFill/>
          <a:ln>
            <a:noFill/>
          </a:ln>
        </p:spPr>
        <p:txBody>
          <a:bodyPr lIns="91425" tIns="91425" rIns="91425" bIns="91425" anchor="t" anchorCtr="0"/>
          <a:lstStyle>
            <a:lvl1pPr marL="0" marR="0" lvl="0" indent="0" algn="l" rtl="0">
              <a:lnSpc>
                <a:spcPct val="92000"/>
              </a:lnSpc>
              <a:spcBef>
                <a:spcPts val="0"/>
              </a:spcBef>
              <a:spcAft>
                <a:spcPts val="0"/>
              </a:spcAft>
              <a:defRPr sz="600" b="0" i="0" u="none" strike="noStrike" cap="none">
                <a:solidFill>
                  <a:srgbClr val="000000"/>
                </a:solidFill>
                <a:latin typeface="Times New Roman"/>
                <a:ea typeface="Times New Roman"/>
                <a:cs typeface="Times New Roman"/>
                <a:sym typeface="Times New Roman"/>
              </a:defRPr>
            </a:lvl1pPr>
            <a:lvl2pPr marL="304800" marR="0" lvl="1" indent="-1143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2pPr>
            <a:lvl3pPr marL="469900" marR="0" lvl="2"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3pPr>
            <a:lvl4pPr marL="660400" marR="0" lvl="3"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4pPr>
            <a:lvl5pPr marL="850900" marR="0" lvl="4"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5pPr>
            <a:lvl6pPr marL="1041400" marR="0" lvl="5"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6pPr>
            <a:lvl7pPr marL="1422400" marR="0" lvl="6"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7pPr>
            <a:lvl8pPr marL="1993900" marR="0" lvl="7"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8pPr>
            <a:lvl9pPr marL="2755900" marR="0" lvl="8"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9pPr>
          </a:lstStyle>
          <a:p>
            <a:endParaRPr/>
          </a:p>
        </p:txBody>
      </p:sp>
      <p:sp>
        <p:nvSpPr>
          <p:cNvPr id="382" name="Shape 382"/>
          <p:cNvSpPr txBox="1">
            <a:spLocks noGrp="1"/>
          </p:cNvSpPr>
          <p:nvPr>
            <p:ph type="ftr" idx="11"/>
          </p:nvPr>
        </p:nvSpPr>
        <p:spPr>
          <a:xfrm>
            <a:off x="3127364" y="4685704"/>
            <a:ext cx="2897700" cy="354300"/>
          </a:xfrm>
          <a:prstGeom prst="rect">
            <a:avLst/>
          </a:prstGeom>
          <a:noFill/>
          <a:ln>
            <a:noFill/>
          </a:ln>
        </p:spPr>
        <p:txBody>
          <a:bodyPr lIns="91425" tIns="91425" rIns="91425" bIns="91425" anchor="t" anchorCtr="0"/>
          <a:lstStyle>
            <a:lvl1pPr marL="0" marR="0" lvl="0" indent="0" algn="ctr" rtl="0">
              <a:lnSpc>
                <a:spcPct val="92000"/>
              </a:lnSpc>
              <a:spcBef>
                <a:spcPts val="0"/>
              </a:spcBef>
              <a:spcAft>
                <a:spcPts val="0"/>
              </a:spcAft>
              <a:defRPr sz="600" b="0" i="0" u="none" strike="noStrike" cap="none">
                <a:solidFill>
                  <a:srgbClr val="000000"/>
                </a:solidFill>
                <a:latin typeface="Times New Roman"/>
                <a:ea typeface="Times New Roman"/>
                <a:cs typeface="Times New Roman"/>
                <a:sym typeface="Times New Roman"/>
              </a:defRPr>
            </a:lvl1pPr>
            <a:lvl2pPr marL="304800" marR="0" lvl="1" indent="-1143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2pPr>
            <a:lvl3pPr marL="469900" marR="0" lvl="2"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3pPr>
            <a:lvl4pPr marL="660400" marR="0" lvl="3"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4pPr>
            <a:lvl5pPr marL="850900" marR="0" lvl="4"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5pPr>
            <a:lvl6pPr marL="1041400" marR="0" lvl="5"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6pPr>
            <a:lvl7pPr marL="1422400" marR="0" lvl="6"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7pPr>
            <a:lvl8pPr marL="1993900" marR="0" lvl="7"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8pPr>
            <a:lvl9pPr marL="2755900" marR="0" lvl="8"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9pPr>
          </a:lstStyle>
          <a:p>
            <a:endParaRPr/>
          </a:p>
        </p:txBody>
      </p:sp>
      <p:sp>
        <p:nvSpPr>
          <p:cNvPr id="383" name="Shape 383"/>
          <p:cNvSpPr txBox="1">
            <a:spLocks noGrp="1"/>
          </p:cNvSpPr>
          <p:nvPr>
            <p:ph type="sldNum" idx="12"/>
          </p:nvPr>
        </p:nvSpPr>
        <p:spPr>
          <a:xfrm>
            <a:off x="6556513" y="4685704"/>
            <a:ext cx="2129700" cy="354300"/>
          </a:xfrm>
          <a:prstGeom prst="rect">
            <a:avLst/>
          </a:prstGeom>
          <a:noFill/>
          <a:ln>
            <a:noFill/>
          </a:ln>
        </p:spPr>
        <p:txBody>
          <a:bodyPr lIns="0" tIns="0" rIns="0" bIns="0" anchor="t" anchorCtr="0">
            <a:noAutofit/>
          </a:bodyPr>
          <a:lstStyle/>
          <a:p>
            <a:pPr marL="0" marR="0" lvl="0" indent="0" algn="r" rtl="0">
              <a:lnSpc>
                <a:spcPct val="92000"/>
              </a:lnSpc>
              <a:spcBef>
                <a:spcPts val="0"/>
              </a:spcBef>
              <a:spcAft>
                <a:spcPts val="0"/>
              </a:spcAft>
              <a:buSzPct val="25000"/>
              <a:buNone/>
            </a:pPr>
            <a:fld id="{00000000-1234-1234-1234-123412341234}" type="slidenum">
              <a:rPr lang="en" sz="600" b="0" i="0" u="none" strike="noStrike" cap="none">
                <a:solidFill>
                  <a:srgbClr val="000000"/>
                </a:solidFill>
                <a:latin typeface="Times New Roman"/>
                <a:ea typeface="Times New Roman"/>
                <a:cs typeface="Times New Roman"/>
                <a:sym typeface="Times New Roman"/>
              </a:rPr>
              <a:t>‹#›</a:t>
            </a:fld>
            <a:endParaRPr lang="en" sz="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84"/>
        <p:cNvGrpSpPr/>
        <p:nvPr/>
      </p:nvGrpSpPr>
      <p:grpSpPr>
        <a:xfrm>
          <a:off x="0" y="0"/>
          <a:ext cx="0" cy="0"/>
          <a:chOff x="0" y="0"/>
          <a:chExt cx="0" cy="0"/>
        </a:xfrm>
      </p:grpSpPr>
      <p:sp>
        <p:nvSpPr>
          <p:cNvPr id="385" name="Shape 385"/>
          <p:cNvSpPr txBox="1">
            <a:spLocks noGrp="1"/>
          </p:cNvSpPr>
          <p:nvPr>
            <p:ph type="title"/>
          </p:nvPr>
        </p:nvSpPr>
        <p:spPr>
          <a:xfrm>
            <a:off x="457140" y="205382"/>
            <a:ext cx="8228400" cy="857700"/>
          </a:xfrm>
          <a:prstGeom prst="rect">
            <a:avLst/>
          </a:prstGeom>
          <a:noFill/>
          <a:ln>
            <a:noFill/>
          </a:ln>
        </p:spPr>
        <p:txBody>
          <a:bodyPr lIns="91425" tIns="91425" rIns="91425" bIns="91425" anchor="ctr" anchorCtr="0"/>
          <a:lstStyle>
            <a:lvl1pPr marL="0" lvl="0" indent="0" algn="ctr" rtl="0">
              <a:lnSpc>
                <a:spcPct val="93000"/>
              </a:lnSpc>
              <a:spcBef>
                <a:spcPts val="0"/>
              </a:spcBef>
              <a:spcAft>
                <a:spcPts val="0"/>
              </a:spcAft>
              <a:defRPr sz="2500" b="1" i="0" u="none">
                <a:solidFill>
                  <a:srgbClr val="000000"/>
                </a:solidFill>
                <a:latin typeface="Arial"/>
                <a:ea typeface="Arial"/>
                <a:cs typeface="Arial"/>
                <a:sym typeface="Arial"/>
              </a:defRPr>
            </a:lvl1pPr>
            <a:lvl2pPr marL="304800" lvl="1" indent="-114300" algn="ctr" rtl="0">
              <a:lnSpc>
                <a:spcPct val="93000"/>
              </a:lnSpc>
              <a:spcBef>
                <a:spcPts val="0"/>
              </a:spcBef>
              <a:spcAft>
                <a:spcPts val="0"/>
              </a:spcAft>
              <a:defRPr sz="2500" b="1" i="0" u="none">
                <a:solidFill>
                  <a:srgbClr val="000000"/>
                </a:solidFill>
                <a:latin typeface="Arial"/>
                <a:ea typeface="Arial"/>
                <a:cs typeface="Arial"/>
                <a:sym typeface="Arial"/>
              </a:defRPr>
            </a:lvl2pPr>
            <a:lvl3pPr marL="469900" lvl="2" indent="-88900" algn="ctr" rtl="0">
              <a:lnSpc>
                <a:spcPct val="93000"/>
              </a:lnSpc>
              <a:spcBef>
                <a:spcPts val="0"/>
              </a:spcBef>
              <a:spcAft>
                <a:spcPts val="0"/>
              </a:spcAft>
              <a:defRPr sz="2500" b="1" i="0" u="none">
                <a:solidFill>
                  <a:srgbClr val="000000"/>
                </a:solidFill>
                <a:latin typeface="Arial"/>
                <a:ea typeface="Arial"/>
                <a:cs typeface="Arial"/>
                <a:sym typeface="Arial"/>
              </a:defRPr>
            </a:lvl3pPr>
            <a:lvl4pPr marL="660400" lvl="3" indent="-88900" algn="ctr" rtl="0">
              <a:lnSpc>
                <a:spcPct val="93000"/>
              </a:lnSpc>
              <a:spcBef>
                <a:spcPts val="0"/>
              </a:spcBef>
              <a:spcAft>
                <a:spcPts val="0"/>
              </a:spcAft>
              <a:defRPr sz="2500" b="1" i="0" u="none">
                <a:solidFill>
                  <a:srgbClr val="000000"/>
                </a:solidFill>
                <a:latin typeface="Arial"/>
                <a:ea typeface="Arial"/>
                <a:cs typeface="Arial"/>
                <a:sym typeface="Arial"/>
              </a:defRPr>
            </a:lvl4pPr>
            <a:lvl5pPr marL="850900" lvl="4" indent="-88900" algn="ctr" rtl="0">
              <a:lnSpc>
                <a:spcPct val="93000"/>
              </a:lnSpc>
              <a:spcBef>
                <a:spcPts val="0"/>
              </a:spcBef>
              <a:spcAft>
                <a:spcPts val="0"/>
              </a:spcAft>
              <a:defRPr sz="2500" b="1" i="0" u="none">
                <a:solidFill>
                  <a:srgbClr val="000000"/>
                </a:solidFill>
                <a:latin typeface="Arial"/>
                <a:ea typeface="Arial"/>
                <a:cs typeface="Arial"/>
                <a:sym typeface="Arial"/>
              </a:defRPr>
            </a:lvl5pPr>
            <a:lvl6pPr marL="1041400" lvl="5" indent="-88900" algn="ctr" rtl="0">
              <a:lnSpc>
                <a:spcPct val="93000"/>
              </a:lnSpc>
              <a:spcBef>
                <a:spcPts val="0"/>
              </a:spcBef>
              <a:spcAft>
                <a:spcPts val="0"/>
              </a:spcAft>
              <a:defRPr sz="2500" b="1" i="0" u="none">
                <a:solidFill>
                  <a:srgbClr val="000000"/>
                </a:solidFill>
                <a:latin typeface="Arial"/>
                <a:ea typeface="Arial"/>
                <a:cs typeface="Arial"/>
                <a:sym typeface="Arial"/>
              </a:defRPr>
            </a:lvl6pPr>
            <a:lvl7pPr marL="1422400" lvl="6" indent="-88900" algn="ctr" rtl="0">
              <a:lnSpc>
                <a:spcPct val="93000"/>
              </a:lnSpc>
              <a:spcBef>
                <a:spcPts val="0"/>
              </a:spcBef>
              <a:spcAft>
                <a:spcPts val="0"/>
              </a:spcAft>
              <a:defRPr sz="2500" b="1" i="0" u="none">
                <a:solidFill>
                  <a:srgbClr val="000000"/>
                </a:solidFill>
                <a:latin typeface="Arial"/>
                <a:ea typeface="Arial"/>
                <a:cs typeface="Arial"/>
                <a:sym typeface="Arial"/>
              </a:defRPr>
            </a:lvl7pPr>
            <a:lvl8pPr marL="1993900" lvl="7" indent="-88900" algn="ctr" rtl="0">
              <a:lnSpc>
                <a:spcPct val="93000"/>
              </a:lnSpc>
              <a:spcBef>
                <a:spcPts val="0"/>
              </a:spcBef>
              <a:spcAft>
                <a:spcPts val="0"/>
              </a:spcAft>
              <a:defRPr sz="2500" b="1" i="0" u="none">
                <a:solidFill>
                  <a:srgbClr val="000000"/>
                </a:solidFill>
                <a:latin typeface="Arial"/>
                <a:ea typeface="Arial"/>
                <a:cs typeface="Arial"/>
                <a:sym typeface="Arial"/>
              </a:defRPr>
            </a:lvl8pPr>
            <a:lvl9pPr marL="2755900" lvl="8" indent="-88900" algn="ctr" rtl="0">
              <a:lnSpc>
                <a:spcPct val="93000"/>
              </a:lnSpc>
              <a:spcBef>
                <a:spcPts val="0"/>
              </a:spcBef>
              <a:spcAft>
                <a:spcPts val="0"/>
              </a:spcAft>
              <a:defRPr sz="2500" b="1" i="0" u="none">
                <a:solidFill>
                  <a:srgbClr val="000000"/>
                </a:solidFill>
                <a:latin typeface="Arial"/>
                <a:ea typeface="Arial"/>
                <a:cs typeface="Arial"/>
                <a:sym typeface="Arial"/>
              </a:defRPr>
            </a:lvl9pPr>
          </a:lstStyle>
          <a:p>
            <a:endParaRPr/>
          </a:p>
        </p:txBody>
      </p:sp>
      <p:sp>
        <p:nvSpPr>
          <p:cNvPr id="386" name="Shape 386"/>
          <p:cNvSpPr txBox="1">
            <a:spLocks noGrp="1"/>
          </p:cNvSpPr>
          <p:nvPr>
            <p:ph type="dt" idx="10"/>
          </p:nvPr>
        </p:nvSpPr>
        <p:spPr>
          <a:xfrm>
            <a:off x="457140" y="4685704"/>
            <a:ext cx="2129700" cy="354300"/>
          </a:xfrm>
          <a:prstGeom prst="rect">
            <a:avLst/>
          </a:prstGeom>
          <a:noFill/>
          <a:ln>
            <a:noFill/>
          </a:ln>
        </p:spPr>
        <p:txBody>
          <a:bodyPr lIns="91425" tIns="91425" rIns="91425" bIns="91425" anchor="t" anchorCtr="0"/>
          <a:lstStyle>
            <a:lvl1pPr marL="0" marR="0" lvl="0" indent="0" algn="l" rtl="0">
              <a:lnSpc>
                <a:spcPct val="92000"/>
              </a:lnSpc>
              <a:spcBef>
                <a:spcPts val="0"/>
              </a:spcBef>
              <a:spcAft>
                <a:spcPts val="0"/>
              </a:spcAft>
              <a:defRPr sz="600" b="0" i="0" u="none" strike="noStrike" cap="none">
                <a:solidFill>
                  <a:srgbClr val="000000"/>
                </a:solidFill>
                <a:latin typeface="Times New Roman"/>
                <a:ea typeface="Times New Roman"/>
                <a:cs typeface="Times New Roman"/>
                <a:sym typeface="Times New Roman"/>
              </a:defRPr>
            </a:lvl1pPr>
            <a:lvl2pPr marL="304800" marR="0" lvl="1" indent="-1143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2pPr>
            <a:lvl3pPr marL="469900" marR="0" lvl="2"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3pPr>
            <a:lvl4pPr marL="660400" marR="0" lvl="3"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4pPr>
            <a:lvl5pPr marL="850900" marR="0" lvl="4"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5pPr>
            <a:lvl6pPr marL="1041400" marR="0" lvl="5"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6pPr>
            <a:lvl7pPr marL="1422400" marR="0" lvl="6"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7pPr>
            <a:lvl8pPr marL="1993900" marR="0" lvl="7"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8pPr>
            <a:lvl9pPr marL="2755900" marR="0" lvl="8"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9pPr>
          </a:lstStyle>
          <a:p>
            <a:endParaRPr/>
          </a:p>
        </p:txBody>
      </p:sp>
      <p:sp>
        <p:nvSpPr>
          <p:cNvPr id="387" name="Shape 387"/>
          <p:cNvSpPr txBox="1">
            <a:spLocks noGrp="1"/>
          </p:cNvSpPr>
          <p:nvPr>
            <p:ph type="ftr" idx="11"/>
          </p:nvPr>
        </p:nvSpPr>
        <p:spPr>
          <a:xfrm>
            <a:off x="3127364" y="4685704"/>
            <a:ext cx="2897700" cy="354300"/>
          </a:xfrm>
          <a:prstGeom prst="rect">
            <a:avLst/>
          </a:prstGeom>
          <a:noFill/>
          <a:ln>
            <a:noFill/>
          </a:ln>
        </p:spPr>
        <p:txBody>
          <a:bodyPr lIns="91425" tIns="91425" rIns="91425" bIns="91425" anchor="t" anchorCtr="0"/>
          <a:lstStyle>
            <a:lvl1pPr marL="0" marR="0" lvl="0" indent="0" algn="ctr" rtl="0">
              <a:lnSpc>
                <a:spcPct val="92000"/>
              </a:lnSpc>
              <a:spcBef>
                <a:spcPts val="0"/>
              </a:spcBef>
              <a:spcAft>
                <a:spcPts val="0"/>
              </a:spcAft>
              <a:defRPr sz="600" b="0" i="0" u="none" strike="noStrike" cap="none">
                <a:solidFill>
                  <a:srgbClr val="000000"/>
                </a:solidFill>
                <a:latin typeface="Times New Roman"/>
                <a:ea typeface="Times New Roman"/>
                <a:cs typeface="Times New Roman"/>
                <a:sym typeface="Times New Roman"/>
              </a:defRPr>
            </a:lvl1pPr>
            <a:lvl2pPr marL="304800" marR="0" lvl="1" indent="-1143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2pPr>
            <a:lvl3pPr marL="469900" marR="0" lvl="2"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3pPr>
            <a:lvl4pPr marL="660400" marR="0" lvl="3"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4pPr>
            <a:lvl5pPr marL="850900" marR="0" lvl="4"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5pPr>
            <a:lvl6pPr marL="1041400" marR="0" lvl="5"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6pPr>
            <a:lvl7pPr marL="1422400" marR="0" lvl="6"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7pPr>
            <a:lvl8pPr marL="1993900" marR="0" lvl="7"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8pPr>
            <a:lvl9pPr marL="2755900" marR="0" lvl="8" indent="-88900" algn="l" rtl="0">
              <a:lnSpc>
                <a:spcPct val="93000"/>
              </a:lnSpc>
              <a:spcBef>
                <a:spcPts val="0"/>
              </a:spcBef>
              <a:spcAft>
                <a:spcPts val="0"/>
              </a:spcAft>
              <a:defRPr sz="700" b="0" i="0" u="none" strike="noStrike" cap="none">
                <a:solidFill>
                  <a:srgbClr val="000000"/>
                </a:solidFill>
                <a:latin typeface="Arial"/>
                <a:ea typeface="Arial"/>
                <a:cs typeface="Arial"/>
                <a:sym typeface="Arial"/>
              </a:defRPr>
            </a:lvl9pPr>
          </a:lstStyle>
          <a:p>
            <a:endParaRPr/>
          </a:p>
        </p:txBody>
      </p:sp>
      <p:sp>
        <p:nvSpPr>
          <p:cNvPr id="388" name="Shape 388"/>
          <p:cNvSpPr txBox="1">
            <a:spLocks noGrp="1"/>
          </p:cNvSpPr>
          <p:nvPr>
            <p:ph type="sldNum" idx="12"/>
          </p:nvPr>
        </p:nvSpPr>
        <p:spPr>
          <a:xfrm>
            <a:off x="6556513" y="4685704"/>
            <a:ext cx="2129700" cy="354300"/>
          </a:xfrm>
          <a:prstGeom prst="rect">
            <a:avLst/>
          </a:prstGeom>
          <a:noFill/>
          <a:ln>
            <a:noFill/>
          </a:ln>
        </p:spPr>
        <p:txBody>
          <a:bodyPr lIns="0" tIns="0" rIns="0" bIns="0" anchor="t" anchorCtr="0">
            <a:noAutofit/>
          </a:bodyPr>
          <a:lstStyle/>
          <a:p>
            <a:pPr marL="0" marR="0" lvl="0" indent="0" algn="r" rtl="0">
              <a:lnSpc>
                <a:spcPct val="92000"/>
              </a:lnSpc>
              <a:spcBef>
                <a:spcPts val="0"/>
              </a:spcBef>
              <a:spcAft>
                <a:spcPts val="0"/>
              </a:spcAft>
              <a:buSzPct val="25000"/>
              <a:buNone/>
            </a:pPr>
            <a:fld id="{00000000-1234-1234-1234-123412341234}" type="slidenum">
              <a:rPr lang="en" sz="600" b="0" i="0" u="none" strike="noStrike" cap="none">
                <a:solidFill>
                  <a:srgbClr val="000000"/>
                </a:solidFill>
                <a:latin typeface="Times New Roman"/>
                <a:ea typeface="Times New Roman"/>
                <a:cs typeface="Times New Roman"/>
                <a:sym typeface="Times New Roman"/>
              </a:rPr>
              <a:t>‹#›</a:t>
            </a:fld>
            <a:endParaRPr lang="en" sz="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red 3">
    <p:bg>
      <p:bgPr>
        <a:blipFill>
          <a:blip r:embed="rId2">
            <a:alphaModFix/>
          </a:blip>
          <a:stretch>
            <a:fillRect/>
          </a:stretch>
        </a:blipFill>
        <a:effectLst/>
      </p:bgPr>
    </p:bg>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826650" y="1660725"/>
            <a:ext cx="7490700" cy="1822200"/>
          </a:xfrm>
          <a:prstGeom prst="rect">
            <a:avLst/>
          </a:prstGeom>
        </p:spPr>
        <p:txBody>
          <a:bodyPr lIns="91425" tIns="91425" rIns="91425" bIns="91425" anchor="b"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nd Body">
    <p:spTree>
      <p:nvGrpSpPr>
        <p:cNvPr id="1" name="Shape 391"/>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p:spTree>
      <p:nvGrpSpPr>
        <p:cNvPr id="1" name="Shape 392"/>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ext only">
    <p:spTree>
      <p:nvGrpSpPr>
        <p:cNvPr id="1" name="Shape 422"/>
        <p:cNvGrpSpPr/>
        <p:nvPr/>
      </p:nvGrpSpPr>
      <p:grpSpPr>
        <a:xfrm>
          <a:off x="0" y="0"/>
          <a:ext cx="0" cy="0"/>
          <a:chOff x="0" y="0"/>
          <a:chExt cx="0" cy="0"/>
        </a:xfrm>
      </p:grpSpPr>
      <p:sp>
        <p:nvSpPr>
          <p:cNvPr id="423" name="Shape 42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24" name="Shape 424"/>
          <p:cNvSpPr txBox="1">
            <a:spLocks noGrp="1"/>
          </p:cNvSpPr>
          <p:nvPr>
            <p:ph type="body" idx="1"/>
          </p:nvPr>
        </p:nvSpPr>
        <p:spPr>
          <a:xfrm>
            <a:off x="826700" y="1625925"/>
            <a:ext cx="7490700" cy="2644800"/>
          </a:xfrm>
          <a:prstGeom prst="rect">
            <a:avLst/>
          </a:prstGeom>
        </p:spPr>
        <p:txBody>
          <a:bodyPr lIns="91425" tIns="91425" rIns="91425" bIns="91425" anchor="t" anchorCtr="0"/>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a:endParaRPr/>
          </a:p>
        </p:txBody>
      </p:sp>
      <p:sp>
        <p:nvSpPr>
          <p:cNvPr id="425" name="Shape 42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26" name="Shape 426"/>
          <p:cNvSpPr txBox="1">
            <a:spLocks noGrp="1"/>
          </p:cNvSpPr>
          <p:nvPr>
            <p:ph type="subTitle" idx="2"/>
          </p:nvPr>
        </p:nvSpPr>
        <p:spPr>
          <a:xfrm>
            <a:off x="826650" y="929775"/>
            <a:ext cx="7490700" cy="6567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red">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1821825" y="2171700"/>
            <a:ext cx="5943599" cy="685799"/>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34" name="Shape 34"/>
          <p:cNvSpPr txBox="1">
            <a:spLocks noGrp="1"/>
          </p:cNvSpPr>
          <p:nvPr>
            <p:ph type="subTitle" idx="1"/>
          </p:nvPr>
        </p:nvSpPr>
        <p:spPr>
          <a:xfrm>
            <a:off x="1821825" y="3048000"/>
            <a:ext cx="5029199" cy="285899"/>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35" name="Shape 35"/>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ext left, graphic right">
    <p:spTree>
      <p:nvGrpSpPr>
        <p:cNvPr id="1" name="Shape 427"/>
        <p:cNvGrpSpPr/>
        <p:nvPr/>
      </p:nvGrpSpPr>
      <p:grpSpPr>
        <a:xfrm>
          <a:off x="0" y="0"/>
          <a:ext cx="0" cy="0"/>
          <a:chOff x="0" y="0"/>
          <a:chExt cx="0" cy="0"/>
        </a:xfrm>
      </p:grpSpPr>
      <p:sp>
        <p:nvSpPr>
          <p:cNvPr id="428" name="Shape 42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29" name="Shape 429"/>
          <p:cNvSpPr txBox="1">
            <a:spLocks noGrp="1"/>
          </p:cNvSpPr>
          <p:nvPr>
            <p:ph type="body" idx="1"/>
          </p:nvPr>
        </p:nvSpPr>
        <p:spPr>
          <a:xfrm>
            <a:off x="826700" y="1625925"/>
            <a:ext cx="3585000" cy="2644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30" name="Shape 430"/>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31" name="Shape 431"/>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graphic left, text right">
    <p:spTree>
      <p:nvGrpSpPr>
        <p:cNvPr id="1" name="Shape 432"/>
        <p:cNvGrpSpPr/>
        <p:nvPr/>
      </p:nvGrpSpPr>
      <p:grpSpPr>
        <a:xfrm>
          <a:off x="0" y="0"/>
          <a:ext cx="0" cy="0"/>
          <a:chOff x="0" y="0"/>
          <a:chExt cx="0" cy="0"/>
        </a:xfrm>
      </p:grpSpPr>
      <p:sp>
        <p:nvSpPr>
          <p:cNvPr id="433" name="Shape 43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34" name="Shape 434"/>
          <p:cNvSpPr txBox="1">
            <a:spLocks noGrp="1"/>
          </p:cNvSpPr>
          <p:nvPr>
            <p:ph type="body" idx="1"/>
          </p:nvPr>
        </p:nvSpPr>
        <p:spPr>
          <a:xfrm>
            <a:off x="4732350" y="1625925"/>
            <a:ext cx="3585000" cy="2644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35" name="Shape 435"/>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36" name="Shape 436"/>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wo columns, graphics">
    <p:spTree>
      <p:nvGrpSpPr>
        <p:cNvPr id="1" name="Shape 437"/>
        <p:cNvGrpSpPr/>
        <p:nvPr/>
      </p:nvGrpSpPr>
      <p:grpSpPr>
        <a:xfrm>
          <a:off x="0" y="0"/>
          <a:ext cx="0" cy="0"/>
          <a:chOff x="0" y="0"/>
          <a:chExt cx="0" cy="0"/>
        </a:xfrm>
      </p:grpSpPr>
      <p:sp>
        <p:nvSpPr>
          <p:cNvPr id="438" name="Shape 43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39" name="Shape 439"/>
          <p:cNvSpPr txBox="1">
            <a:spLocks noGrp="1"/>
          </p:cNvSpPr>
          <p:nvPr>
            <p:ph type="subTitle" idx="1"/>
          </p:nvPr>
        </p:nvSpPr>
        <p:spPr>
          <a:xfrm>
            <a:off x="4968475"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40" name="Shape 440"/>
          <p:cNvSpPr txBox="1">
            <a:spLocks noGrp="1"/>
          </p:cNvSpPr>
          <p:nvPr>
            <p:ph type="body" idx="2"/>
          </p:nvPr>
        </p:nvSpPr>
        <p:spPr>
          <a:xfrm>
            <a:off x="4968350"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41" name="Shape 441"/>
          <p:cNvSpPr txBox="1">
            <a:spLocks noGrp="1"/>
          </p:cNvSpPr>
          <p:nvPr>
            <p:ph type="subTitle" idx="3"/>
          </p:nvPr>
        </p:nvSpPr>
        <p:spPr>
          <a:xfrm>
            <a:off x="826650" y="2753153"/>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42" name="Shape 442"/>
          <p:cNvSpPr txBox="1">
            <a:spLocks noGrp="1"/>
          </p:cNvSpPr>
          <p:nvPr>
            <p:ph type="body" idx="4"/>
          </p:nvPr>
        </p:nvSpPr>
        <p:spPr>
          <a:xfrm>
            <a:off x="826525" y="3138578"/>
            <a:ext cx="3348900" cy="13413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43" name="Shape 443"/>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44" name="Shape 444"/>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wo columns, text">
    <p:spTree>
      <p:nvGrpSpPr>
        <p:cNvPr id="1" name="Shape 445"/>
        <p:cNvGrpSpPr/>
        <p:nvPr/>
      </p:nvGrpSpPr>
      <p:grpSpPr>
        <a:xfrm>
          <a:off x="0" y="0"/>
          <a:ext cx="0" cy="0"/>
          <a:chOff x="0" y="0"/>
          <a:chExt cx="0" cy="0"/>
        </a:xfrm>
      </p:grpSpPr>
      <p:sp>
        <p:nvSpPr>
          <p:cNvPr id="446" name="Shape 446"/>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47" name="Shape 447"/>
          <p:cNvSpPr txBox="1">
            <a:spLocks noGrp="1"/>
          </p:cNvSpPr>
          <p:nvPr>
            <p:ph type="subTitle" idx="1"/>
          </p:nvPr>
        </p:nvSpPr>
        <p:spPr>
          <a:xfrm>
            <a:off x="4968475"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48" name="Shape 448"/>
          <p:cNvSpPr txBox="1">
            <a:spLocks noGrp="1"/>
          </p:cNvSpPr>
          <p:nvPr>
            <p:ph type="body" idx="2"/>
          </p:nvPr>
        </p:nvSpPr>
        <p:spPr>
          <a:xfrm>
            <a:off x="4968350"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49" name="Shape 449"/>
          <p:cNvSpPr txBox="1">
            <a:spLocks noGrp="1"/>
          </p:cNvSpPr>
          <p:nvPr>
            <p:ph type="subTitle" idx="3"/>
          </p:nvPr>
        </p:nvSpPr>
        <p:spPr>
          <a:xfrm>
            <a:off x="826650" y="1867646"/>
            <a:ext cx="3348900" cy="4998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50" name="Shape 450"/>
          <p:cNvSpPr txBox="1">
            <a:spLocks noGrp="1"/>
          </p:cNvSpPr>
          <p:nvPr>
            <p:ph type="body" idx="4"/>
          </p:nvPr>
        </p:nvSpPr>
        <p:spPr>
          <a:xfrm>
            <a:off x="826525" y="2367376"/>
            <a:ext cx="3348900" cy="20745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51" name="Shape 451"/>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52" name="Shape 452"/>
          <p:cNvSpPr txBox="1">
            <a:spLocks noGrp="1"/>
          </p:cNvSpPr>
          <p:nvPr>
            <p:ph type="subTitle" idx="5"/>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hree columns, graphics">
    <p:spTree>
      <p:nvGrpSpPr>
        <p:cNvPr id="1" name="Shape 453"/>
        <p:cNvGrpSpPr/>
        <p:nvPr/>
      </p:nvGrpSpPr>
      <p:grpSpPr>
        <a:xfrm>
          <a:off x="0" y="0"/>
          <a:ext cx="0" cy="0"/>
          <a:chOff x="0" y="0"/>
          <a:chExt cx="0" cy="0"/>
        </a:xfrm>
      </p:grpSpPr>
      <p:sp>
        <p:nvSpPr>
          <p:cNvPr id="454" name="Shape 45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55" name="Shape 455"/>
          <p:cNvSpPr txBox="1">
            <a:spLocks noGrp="1"/>
          </p:cNvSpPr>
          <p:nvPr>
            <p:ph type="subTitle" idx="1"/>
          </p:nvPr>
        </p:nvSpPr>
        <p:spPr>
          <a:xfrm>
            <a:off x="826650"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56" name="Shape 456"/>
          <p:cNvSpPr txBox="1">
            <a:spLocks noGrp="1"/>
          </p:cNvSpPr>
          <p:nvPr>
            <p:ph type="body" idx="2"/>
          </p:nvPr>
        </p:nvSpPr>
        <p:spPr>
          <a:xfrm>
            <a:off x="826650"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57" name="Shape 457"/>
          <p:cNvSpPr txBox="1">
            <a:spLocks noGrp="1"/>
          </p:cNvSpPr>
          <p:nvPr>
            <p:ph type="subTitle" idx="3"/>
          </p:nvPr>
        </p:nvSpPr>
        <p:spPr>
          <a:xfrm>
            <a:off x="34676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58" name="Shape 458"/>
          <p:cNvSpPr txBox="1">
            <a:spLocks noGrp="1"/>
          </p:cNvSpPr>
          <p:nvPr>
            <p:ph type="body" idx="4"/>
          </p:nvPr>
        </p:nvSpPr>
        <p:spPr>
          <a:xfrm>
            <a:off x="34676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59" name="Shape 459"/>
          <p:cNvSpPr txBox="1">
            <a:spLocks noGrp="1"/>
          </p:cNvSpPr>
          <p:nvPr>
            <p:ph type="subTitle" idx="5"/>
          </p:nvPr>
        </p:nvSpPr>
        <p:spPr>
          <a:xfrm>
            <a:off x="6108737" y="2644931"/>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60" name="Shape 460"/>
          <p:cNvSpPr txBox="1">
            <a:spLocks noGrp="1"/>
          </p:cNvSpPr>
          <p:nvPr>
            <p:ph type="body" idx="6"/>
          </p:nvPr>
        </p:nvSpPr>
        <p:spPr>
          <a:xfrm>
            <a:off x="6108737" y="3110231"/>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61" name="Shape 461"/>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62" name="Shape 462"/>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hree columns, text">
    <p:spTree>
      <p:nvGrpSpPr>
        <p:cNvPr id="1" name="Shape 463"/>
        <p:cNvGrpSpPr/>
        <p:nvPr/>
      </p:nvGrpSpPr>
      <p:grpSpPr>
        <a:xfrm>
          <a:off x="0" y="0"/>
          <a:ext cx="0" cy="0"/>
          <a:chOff x="0" y="0"/>
          <a:chExt cx="0" cy="0"/>
        </a:xfrm>
      </p:grpSpPr>
      <p:sp>
        <p:nvSpPr>
          <p:cNvPr id="464" name="Shape 46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65" name="Shape 465"/>
          <p:cNvSpPr txBox="1">
            <a:spLocks noGrp="1"/>
          </p:cNvSpPr>
          <p:nvPr>
            <p:ph type="subTitle" idx="1"/>
          </p:nvPr>
        </p:nvSpPr>
        <p:spPr>
          <a:xfrm>
            <a:off x="826650"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66" name="Shape 466"/>
          <p:cNvSpPr txBox="1">
            <a:spLocks noGrp="1"/>
          </p:cNvSpPr>
          <p:nvPr>
            <p:ph type="body" idx="2"/>
          </p:nvPr>
        </p:nvSpPr>
        <p:spPr>
          <a:xfrm>
            <a:off x="826650"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67" name="Shape 467"/>
          <p:cNvSpPr txBox="1">
            <a:spLocks noGrp="1"/>
          </p:cNvSpPr>
          <p:nvPr>
            <p:ph type="subTitle" idx="3"/>
          </p:nvPr>
        </p:nvSpPr>
        <p:spPr>
          <a:xfrm>
            <a:off x="34676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68" name="Shape 468"/>
          <p:cNvSpPr txBox="1">
            <a:spLocks noGrp="1"/>
          </p:cNvSpPr>
          <p:nvPr>
            <p:ph type="body" idx="4"/>
          </p:nvPr>
        </p:nvSpPr>
        <p:spPr>
          <a:xfrm>
            <a:off x="34676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69" name="Shape 469"/>
          <p:cNvSpPr txBox="1">
            <a:spLocks noGrp="1"/>
          </p:cNvSpPr>
          <p:nvPr>
            <p:ph type="subTitle" idx="5"/>
          </p:nvPr>
        </p:nvSpPr>
        <p:spPr>
          <a:xfrm>
            <a:off x="6108737" y="1809825"/>
            <a:ext cx="2208600" cy="579600"/>
          </a:xfrm>
          <a:prstGeom prst="rect">
            <a:avLst/>
          </a:prstGeom>
        </p:spPr>
        <p:txBody>
          <a:bodyPr lIns="91425" tIns="91425" rIns="91425" bIns="91425" anchor="b" anchorCtr="0"/>
          <a:lstStyle>
            <a:lvl1pPr lvl="0" algn="ctr" rtl="0">
              <a:lnSpc>
                <a:spcPct val="100000"/>
              </a:lnSpc>
              <a:spcBef>
                <a:spcPts val="0"/>
              </a:spcBef>
              <a:buNone/>
              <a:defRPr b="1"/>
            </a:lvl1pPr>
            <a:lvl2pPr lvl="1" algn="ctr" rtl="0">
              <a:lnSpc>
                <a:spcPct val="100000"/>
              </a:lnSpc>
              <a:spcBef>
                <a:spcPts val="0"/>
              </a:spcBef>
              <a:buNone/>
              <a:defRPr b="1"/>
            </a:lvl2pPr>
            <a:lvl3pPr lvl="2" algn="ctr" rtl="0">
              <a:lnSpc>
                <a:spcPct val="100000"/>
              </a:lnSpc>
              <a:spcBef>
                <a:spcPts val="0"/>
              </a:spcBef>
              <a:buNone/>
              <a:defRPr b="1"/>
            </a:lvl3pPr>
            <a:lvl4pPr lvl="3" algn="ctr" rtl="0">
              <a:lnSpc>
                <a:spcPct val="100000"/>
              </a:lnSpc>
              <a:spcBef>
                <a:spcPts val="0"/>
              </a:spcBef>
              <a:buNone/>
              <a:defRPr b="1"/>
            </a:lvl4pPr>
            <a:lvl5pPr lvl="4" algn="ctr" rtl="0">
              <a:lnSpc>
                <a:spcPct val="100000"/>
              </a:lnSpc>
              <a:spcBef>
                <a:spcPts val="0"/>
              </a:spcBef>
              <a:buNone/>
              <a:defRPr b="1"/>
            </a:lvl5pPr>
            <a:lvl6pPr lvl="5" algn="ctr" rtl="0">
              <a:lnSpc>
                <a:spcPct val="100000"/>
              </a:lnSpc>
              <a:spcBef>
                <a:spcPts val="0"/>
              </a:spcBef>
              <a:buNone/>
              <a:defRPr b="1"/>
            </a:lvl6pPr>
            <a:lvl7pPr lvl="6" algn="ctr" rtl="0">
              <a:lnSpc>
                <a:spcPct val="100000"/>
              </a:lnSpc>
              <a:spcBef>
                <a:spcPts val="0"/>
              </a:spcBef>
              <a:buNone/>
              <a:defRPr b="1"/>
            </a:lvl7pPr>
            <a:lvl8pPr lvl="7" algn="ctr" rtl="0">
              <a:lnSpc>
                <a:spcPct val="100000"/>
              </a:lnSpc>
              <a:spcBef>
                <a:spcPts val="0"/>
              </a:spcBef>
              <a:buNone/>
              <a:defRPr b="1"/>
            </a:lvl8pPr>
            <a:lvl9pPr lvl="8" algn="ctr" rtl="0">
              <a:lnSpc>
                <a:spcPct val="100000"/>
              </a:lnSpc>
              <a:spcBef>
                <a:spcPts val="0"/>
              </a:spcBef>
              <a:buNone/>
              <a:defRPr b="1"/>
            </a:lvl9pPr>
          </a:lstStyle>
          <a:p>
            <a:endParaRPr/>
          </a:p>
        </p:txBody>
      </p:sp>
      <p:sp>
        <p:nvSpPr>
          <p:cNvPr id="470" name="Shape 470"/>
          <p:cNvSpPr txBox="1">
            <a:spLocks noGrp="1"/>
          </p:cNvSpPr>
          <p:nvPr>
            <p:ph type="body" idx="6"/>
          </p:nvPr>
        </p:nvSpPr>
        <p:spPr>
          <a:xfrm>
            <a:off x="6108737" y="2332275"/>
            <a:ext cx="2208600" cy="1217400"/>
          </a:xfrm>
          <a:prstGeom prst="rect">
            <a:avLst/>
          </a:prstGeom>
        </p:spPr>
        <p:txBody>
          <a:bodyPr lIns="91425" tIns="91425" rIns="91425" bIns="91425" anchor="t" anchorCtr="0"/>
          <a:lstStyle>
            <a:lvl1pPr lvl="0" algn="ctr" rtl="0">
              <a:spcBef>
                <a:spcPts val="0"/>
              </a:spcBef>
              <a:spcAft>
                <a:spcPts val="0"/>
              </a:spcAft>
              <a:buSzPct val="100000"/>
              <a:defRPr sz="1200"/>
            </a:lvl1pPr>
            <a:lvl2pPr lvl="1" algn="ctr" rtl="0">
              <a:spcBef>
                <a:spcPts val="0"/>
              </a:spcBef>
              <a:spcAft>
                <a:spcPts val="0"/>
              </a:spcAft>
              <a:buSzPct val="100000"/>
              <a:defRPr sz="1200"/>
            </a:lvl2pPr>
            <a:lvl3pPr lvl="2" algn="ctr" rtl="0">
              <a:spcBef>
                <a:spcPts val="0"/>
              </a:spcBef>
              <a:spcAft>
                <a:spcPts val="0"/>
              </a:spcAft>
              <a:buSzPct val="100000"/>
              <a:defRPr sz="1200"/>
            </a:lvl3pPr>
            <a:lvl4pPr lvl="3" algn="ctr" rtl="0">
              <a:spcBef>
                <a:spcPts val="0"/>
              </a:spcBef>
              <a:spcAft>
                <a:spcPts val="0"/>
              </a:spcAft>
              <a:buSzPct val="100000"/>
              <a:defRPr sz="1200"/>
            </a:lvl4pPr>
            <a:lvl5pPr lvl="4" algn="ctr" rtl="0">
              <a:spcBef>
                <a:spcPts val="0"/>
              </a:spcBef>
              <a:spcAft>
                <a:spcPts val="0"/>
              </a:spcAft>
              <a:buSzPct val="100000"/>
              <a:defRPr sz="1200"/>
            </a:lvl5pPr>
            <a:lvl6pPr lvl="5" algn="ctr" rtl="0">
              <a:spcBef>
                <a:spcPts val="0"/>
              </a:spcBef>
              <a:spcAft>
                <a:spcPts val="0"/>
              </a:spcAft>
              <a:buSzPct val="100000"/>
              <a:defRPr sz="1200"/>
            </a:lvl6pPr>
            <a:lvl7pPr lvl="6" algn="ctr" rtl="0">
              <a:spcBef>
                <a:spcPts val="0"/>
              </a:spcBef>
              <a:spcAft>
                <a:spcPts val="0"/>
              </a:spcAft>
              <a:buSzPct val="100000"/>
              <a:defRPr sz="1200"/>
            </a:lvl7pPr>
            <a:lvl8pPr lvl="7" algn="ctr" rtl="0">
              <a:spcBef>
                <a:spcPts val="0"/>
              </a:spcBef>
              <a:spcAft>
                <a:spcPts val="0"/>
              </a:spcAft>
              <a:buSzPct val="100000"/>
              <a:defRPr sz="1200"/>
            </a:lvl8pPr>
            <a:lvl9pPr lvl="8" algn="ctr" rtl="0">
              <a:spcBef>
                <a:spcPts val="0"/>
              </a:spcBef>
              <a:spcAft>
                <a:spcPts val="0"/>
              </a:spcAft>
              <a:buSzPct val="100000"/>
              <a:defRPr sz="1200"/>
            </a:lvl9pPr>
          </a:lstStyle>
          <a:p>
            <a:endParaRPr/>
          </a:p>
        </p:txBody>
      </p:sp>
      <p:sp>
        <p:nvSpPr>
          <p:cNvPr id="471" name="Shape 471"/>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72" name="Shape 472"/>
          <p:cNvSpPr txBox="1">
            <a:spLocks noGrp="1"/>
          </p:cNvSpPr>
          <p:nvPr>
            <p:ph type="subTitle" idx="7"/>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ext top, graphic bottom">
    <p:spTree>
      <p:nvGrpSpPr>
        <p:cNvPr id="1" name="Shape 473"/>
        <p:cNvGrpSpPr/>
        <p:nvPr/>
      </p:nvGrpSpPr>
      <p:grpSpPr>
        <a:xfrm>
          <a:off x="0" y="0"/>
          <a:ext cx="0" cy="0"/>
          <a:chOff x="0" y="0"/>
          <a:chExt cx="0" cy="0"/>
        </a:xfrm>
      </p:grpSpPr>
      <p:sp>
        <p:nvSpPr>
          <p:cNvPr id="474" name="Shape 47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75" name="Shape 475"/>
          <p:cNvSpPr txBox="1">
            <a:spLocks noGrp="1"/>
          </p:cNvSpPr>
          <p:nvPr>
            <p:ph type="body" idx="1"/>
          </p:nvPr>
        </p:nvSpPr>
        <p:spPr>
          <a:xfrm>
            <a:off x="826650" y="1554318"/>
            <a:ext cx="7490700" cy="3936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476" name="Shape 47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77" name="Shape 477"/>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graphic top, text bottom">
    <p:spTree>
      <p:nvGrpSpPr>
        <p:cNvPr id="1" name="Shape 478"/>
        <p:cNvGrpSpPr/>
        <p:nvPr/>
      </p:nvGrpSpPr>
      <p:grpSpPr>
        <a:xfrm>
          <a:off x="0" y="0"/>
          <a:ext cx="0" cy="0"/>
          <a:chOff x="0" y="0"/>
          <a:chExt cx="0" cy="0"/>
        </a:xfrm>
      </p:grpSpPr>
      <p:sp>
        <p:nvSpPr>
          <p:cNvPr id="479" name="Shape 47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80" name="Shape 480"/>
          <p:cNvSpPr txBox="1">
            <a:spLocks noGrp="1"/>
          </p:cNvSpPr>
          <p:nvPr>
            <p:ph type="body" idx="1"/>
          </p:nvPr>
        </p:nvSpPr>
        <p:spPr>
          <a:xfrm>
            <a:off x="826650" y="3909498"/>
            <a:ext cx="7490700" cy="3936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481" name="Shape 481"/>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82" name="Shape 482"/>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ext top, logos bottom">
    <p:bg>
      <p:bgPr>
        <a:blipFill>
          <a:blip r:embed="rId2">
            <a:alphaModFix/>
          </a:blip>
          <a:stretch>
            <a:fillRect/>
          </a:stretch>
        </a:blipFill>
        <a:effectLst/>
      </p:bgPr>
    </p:bg>
    <p:spTree>
      <p:nvGrpSpPr>
        <p:cNvPr id="1" name="Shape 483"/>
        <p:cNvGrpSpPr/>
        <p:nvPr/>
      </p:nvGrpSpPr>
      <p:grpSpPr>
        <a:xfrm>
          <a:off x="0" y="0"/>
          <a:ext cx="0" cy="0"/>
          <a:chOff x="0" y="0"/>
          <a:chExt cx="0" cy="0"/>
        </a:xfrm>
      </p:grpSpPr>
      <p:sp>
        <p:nvSpPr>
          <p:cNvPr id="484" name="Shape 48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85" name="Shape 485"/>
          <p:cNvSpPr txBox="1">
            <a:spLocks noGrp="1"/>
          </p:cNvSpPr>
          <p:nvPr>
            <p:ph type="body" idx="1"/>
          </p:nvPr>
        </p:nvSpPr>
        <p:spPr>
          <a:xfrm>
            <a:off x="826650" y="1512056"/>
            <a:ext cx="7490700" cy="879300"/>
          </a:xfrm>
          <a:prstGeom prst="rect">
            <a:avLst/>
          </a:prstGeom>
        </p:spPr>
        <p:txBody>
          <a:bodyPr lIns="91425" tIns="91425" rIns="91425" bIns="91425" anchor="b"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486" name="Shape 48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87" name="Shape 487"/>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logos top, text bottom">
    <p:bg>
      <p:bgPr>
        <a:blipFill>
          <a:blip r:embed="rId2">
            <a:alphaModFix/>
          </a:blip>
          <a:stretch>
            <a:fillRect/>
          </a:stretch>
        </a:blipFill>
        <a:effectLst/>
      </p:bgPr>
    </p:bg>
    <p:spTree>
      <p:nvGrpSpPr>
        <p:cNvPr id="1" name="Shape 488"/>
        <p:cNvGrpSpPr/>
        <p:nvPr/>
      </p:nvGrpSpPr>
      <p:grpSpPr>
        <a:xfrm>
          <a:off x="0" y="0"/>
          <a:ext cx="0" cy="0"/>
          <a:chOff x="0" y="0"/>
          <a:chExt cx="0" cy="0"/>
        </a:xfrm>
      </p:grpSpPr>
      <p:sp>
        <p:nvSpPr>
          <p:cNvPr id="489" name="Shape 48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90" name="Shape 490"/>
          <p:cNvSpPr txBox="1">
            <a:spLocks noGrp="1"/>
          </p:cNvSpPr>
          <p:nvPr>
            <p:ph type="body" idx="1"/>
          </p:nvPr>
        </p:nvSpPr>
        <p:spPr>
          <a:xfrm>
            <a:off x="826650" y="3738062"/>
            <a:ext cx="7490700" cy="715800"/>
          </a:xfrm>
          <a:prstGeom prst="rect">
            <a:avLst/>
          </a:prstGeom>
        </p:spPr>
        <p:txBody>
          <a:bodyPr lIns="91425" tIns="91425" rIns="91425" bIns="91425" anchor="t" anchorCtr="0"/>
          <a:lstStyle>
            <a:lvl1pPr lvl="0" algn="ctr" rtl="0">
              <a:spcBef>
                <a:spcPts val="0"/>
              </a:spcBef>
              <a:spcAft>
                <a:spcPts val="0"/>
              </a:spcAft>
              <a:defRPr sz="1400"/>
            </a:lvl1pPr>
            <a:lvl2pPr lvl="1" algn="ctr" rtl="0">
              <a:spcBef>
                <a:spcPts val="0"/>
              </a:spcBef>
              <a:spcAft>
                <a:spcPts val="0"/>
              </a:spcAft>
              <a:defRPr sz="1400"/>
            </a:lvl2pPr>
            <a:lvl3pPr lvl="2" algn="ctr" rtl="0">
              <a:spcBef>
                <a:spcPts val="0"/>
              </a:spcBef>
              <a:spcAft>
                <a:spcPts val="0"/>
              </a:spcAft>
              <a:defRPr sz="1400"/>
            </a:lvl3pPr>
            <a:lvl4pPr lvl="3" algn="ctr" rtl="0">
              <a:spcBef>
                <a:spcPts val="0"/>
              </a:spcBef>
              <a:spcAft>
                <a:spcPts val="0"/>
              </a:spcAft>
              <a:defRPr sz="1400"/>
            </a:lvl4pPr>
            <a:lvl5pPr lvl="4" algn="ctr" rtl="0">
              <a:spcBef>
                <a:spcPts val="0"/>
              </a:spcBef>
              <a:spcAft>
                <a:spcPts val="0"/>
              </a:spcAft>
              <a:defRPr sz="1400"/>
            </a:lvl5pPr>
            <a:lvl6pPr lvl="5" algn="ctr" rtl="0">
              <a:spcBef>
                <a:spcPts val="0"/>
              </a:spcBef>
              <a:spcAft>
                <a:spcPts val="0"/>
              </a:spcAft>
              <a:defRPr sz="1400"/>
            </a:lvl6pPr>
            <a:lvl7pPr lvl="6" algn="ctr" rtl="0">
              <a:spcBef>
                <a:spcPts val="0"/>
              </a:spcBef>
              <a:spcAft>
                <a:spcPts val="0"/>
              </a:spcAft>
              <a:defRPr sz="1400"/>
            </a:lvl7pPr>
            <a:lvl8pPr lvl="7" algn="ctr" rtl="0">
              <a:spcBef>
                <a:spcPts val="0"/>
              </a:spcBef>
              <a:spcAft>
                <a:spcPts val="0"/>
              </a:spcAft>
              <a:defRPr sz="1400"/>
            </a:lvl8pPr>
            <a:lvl9pPr lvl="8" algn="ctr" rtl="0">
              <a:spcBef>
                <a:spcPts val="0"/>
              </a:spcBef>
              <a:spcAft>
                <a:spcPts val="0"/>
              </a:spcAft>
              <a:defRPr sz="1400"/>
            </a:lvl9pPr>
          </a:lstStyle>
          <a:p>
            <a:endParaRPr/>
          </a:p>
        </p:txBody>
      </p:sp>
      <p:sp>
        <p:nvSpPr>
          <p:cNvPr id="491" name="Shape 491"/>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92" name="Shape 492"/>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tructure">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821825" y="2171700"/>
            <a:ext cx="5943599" cy="685799"/>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38" name="Shape 38"/>
          <p:cNvSpPr txBox="1">
            <a:spLocks noGrp="1"/>
          </p:cNvSpPr>
          <p:nvPr>
            <p:ph type="subTitle" idx="1"/>
          </p:nvPr>
        </p:nvSpPr>
        <p:spPr>
          <a:xfrm>
            <a:off x="1821825" y="3048000"/>
            <a:ext cx="5029199" cy="285899"/>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39" name="Shape 39"/>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ext left, logos right">
    <p:bg>
      <p:bgPr>
        <a:blipFill>
          <a:blip r:embed="rId2">
            <a:alphaModFix/>
          </a:blip>
          <a:stretch>
            <a:fillRect/>
          </a:stretch>
        </a:blipFill>
        <a:effectLst/>
      </p:bgPr>
    </p:bg>
    <p:spTree>
      <p:nvGrpSpPr>
        <p:cNvPr id="1" name="Shape 493"/>
        <p:cNvGrpSpPr/>
        <p:nvPr/>
      </p:nvGrpSpPr>
      <p:grpSpPr>
        <a:xfrm>
          <a:off x="0" y="0"/>
          <a:ext cx="0" cy="0"/>
          <a:chOff x="0" y="0"/>
          <a:chExt cx="0" cy="0"/>
        </a:xfrm>
      </p:grpSpPr>
      <p:sp>
        <p:nvSpPr>
          <p:cNvPr id="494" name="Shape 49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95" name="Shape 495"/>
          <p:cNvSpPr txBox="1">
            <a:spLocks noGrp="1"/>
          </p:cNvSpPr>
          <p:nvPr>
            <p:ph type="body" idx="1"/>
          </p:nvPr>
        </p:nvSpPr>
        <p:spPr>
          <a:xfrm>
            <a:off x="826700" y="1625925"/>
            <a:ext cx="3585000" cy="2530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96" name="Shape 496"/>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497" name="Shape 497"/>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logos left, text right">
    <p:bg>
      <p:bgPr>
        <a:blipFill>
          <a:blip r:embed="rId2">
            <a:alphaModFix/>
          </a:blip>
          <a:stretch>
            <a:fillRect/>
          </a:stretch>
        </a:blipFill>
        <a:effectLst/>
      </p:bgPr>
    </p:bg>
    <p:spTree>
      <p:nvGrpSpPr>
        <p:cNvPr id="1" name="Shape 498"/>
        <p:cNvGrpSpPr/>
        <p:nvPr/>
      </p:nvGrpSpPr>
      <p:grpSpPr>
        <a:xfrm>
          <a:off x="0" y="0"/>
          <a:ext cx="0" cy="0"/>
          <a:chOff x="0" y="0"/>
          <a:chExt cx="0" cy="0"/>
        </a:xfrm>
      </p:grpSpPr>
      <p:sp>
        <p:nvSpPr>
          <p:cNvPr id="499" name="Shape 49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500" name="Shape 500"/>
          <p:cNvSpPr txBox="1">
            <a:spLocks noGrp="1"/>
          </p:cNvSpPr>
          <p:nvPr>
            <p:ph type="body" idx="1"/>
          </p:nvPr>
        </p:nvSpPr>
        <p:spPr>
          <a:xfrm>
            <a:off x="4732350" y="1625925"/>
            <a:ext cx="3585000" cy="2536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01" name="Shape 501"/>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02" name="Shape 502"/>
          <p:cNvSpPr txBox="1">
            <a:spLocks noGrp="1"/>
          </p:cNvSpPr>
          <p:nvPr>
            <p:ph type="subTitle" idx="2"/>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profile left, text right">
    <p:bg>
      <p:bgPr>
        <a:blipFill>
          <a:blip r:embed="rId2">
            <a:alphaModFix/>
          </a:blip>
          <a:stretch>
            <a:fillRect/>
          </a:stretch>
        </a:blipFill>
        <a:effectLst/>
      </p:bgPr>
    </p:bg>
    <p:spTree>
      <p:nvGrpSpPr>
        <p:cNvPr id="1" name="Shape 503"/>
        <p:cNvGrpSpPr/>
        <p:nvPr/>
      </p:nvGrpSpPr>
      <p:grpSpPr>
        <a:xfrm>
          <a:off x="0" y="0"/>
          <a:ext cx="0" cy="0"/>
          <a:chOff x="0" y="0"/>
          <a:chExt cx="0" cy="0"/>
        </a:xfrm>
      </p:grpSpPr>
      <p:sp>
        <p:nvSpPr>
          <p:cNvPr id="504" name="Shape 50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505" name="Shape 505"/>
          <p:cNvSpPr txBox="1">
            <a:spLocks noGrp="1"/>
          </p:cNvSpPr>
          <p:nvPr>
            <p:ph type="body" idx="1"/>
          </p:nvPr>
        </p:nvSpPr>
        <p:spPr>
          <a:xfrm>
            <a:off x="4934725" y="2048925"/>
            <a:ext cx="3382500" cy="1955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506" name="Shape 506"/>
          <p:cNvSpPr txBox="1">
            <a:spLocks noGrp="1"/>
          </p:cNvSpPr>
          <p:nvPr>
            <p:ph type="subTitle" idx="2"/>
          </p:nvPr>
        </p:nvSpPr>
        <p:spPr>
          <a:xfrm>
            <a:off x="4943325" y="1834500"/>
            <a:ext cx="3382500" cy="328800"/>
          </a:xfrm>
          <a:prstGeom prst="rect">
            <a:avLst/>
          </a:prstGeom>
        </p:spPr>
        <p:txBody>
          <a:bodyPr lIns="91425" tIns="91425" rIns="91425" bIns="91425" anchor="b" anchorCtr="0"/>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507" name="Shape 507"/>
          <p:cNvSpPr txBox="1">
            <a:spLocks noGrp="1"/>
          </p:cNvSpPr>
          <p:nvPr>
            <p:ph type="subTitle" idx="3"/>
          </p:nvPr>
        </p:nvSpPr>
        <p:spPr>
          <a:xfrm>
            <a:off x="826650" y="2625314"/>
            <a:ext cx="3112800" cy="1328700"/>
          </a:xfrm>
          <a:prstGeom prst="rect">
            <a:avLst/>
          </a:prstGeom>
        </p:spPr>
        <p:txBody>
          <a:bodyPr lIns="91425" tIns="91425" rIns="91425" bIns="91425" anchor="t" anchorCtr="0"/>
          <a:lstStyle>
            <a:lvl1pPr lvl="0" algn="ctr"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a:endParaRPr/>
          </a:p>
        </p:txBody>
      </p:sp>
      <p:sp>
        <p:nvSpPr>
          <p:cNvPr id="508" name="Shape 508"/>
          <p:cNvSpPr txBox="1">
            <a:spLocks noGrp="1"/>
          </p:cNvSpPr>
          <p:nvPr>
            <p:ph type="title"/>
          </p:nvPr>
        </p:nvSpPr>
        <p:spPr>
          <a:xfrm>
            <a:off x="826650" y="0"/>
            <a:ext cx="7490700" cy="1063200"/>
          </a:xfrm>
          <a:prstGeom prst="rect">
            <a:avLst/>
          </a:prstGeom>
        </p:spPr>
        <p:txBody>
          <a:bodyPr lIns="91425" tIns="91425" rIns="91425" bIns="91425" anchor="b" anchorCtr="0"/>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a:endParaRPr/>
          </a:p>
        </p:txBody>
      </p:sp>
      <p:sp>
        <p:nvSpPr>
          <p:cNvPr id="509" name="Shape 509"/>
          <p:cNvSpPr txBox="1">
            <a:spLocks noGrp="1"/>
          </p:cNvSpPr>
          <p:nvPr>
            <p:ph type="subTitle" idx="4"/>
          </p:nvPr>
        </p:nvSpPr>
        <p:spPr>
          <a:xfrm>
            <a:off x="826650" y="929775"/>
            <a:ext cx="7490700" cy="328800"/>
          </a:xfrm>
          <a:prstGeom prst="rect">
            <a:avLst/>
          </a:prstGeom>
        </p:spPr>
        <p:txBody>
          <a:bodyPr lIns="91425" tIns="91425" rIns="91425" bIns="91425" anchor="t" anchorCtr="0"/>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ature">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1821825" y="2171700"/>
            <a:ext cx="5943599" cy="685799"/>
          </a:xfrm>
          <a:prstGeom prst="rect">
            <a:avLst/>
          </a:prstGeom>
          <a:noFill/>
          <a:ln>
            <a:noFill/>
          </a:ln>
        </p:spPr>
        <p:txBody>
          <a:bodyPr lIns="91425" tIns="91425" rIns="91425" bIns="91425" anchor="b" anchorCtr="0"/>
          <a:lstStyle>
            <a:lvl1pPr lvl="0" rtl="0">
              <a:spcBef>
                <a:spcPts val="0"/>
              </a:spcBef>
              <a:buNone/>
              <a:defRPr sz="2400" b="1">
                <a:solidFill>
                  <a:schemeClr val="lt1"/>
                </a:solidFill>
                <a:latin typeface="Proxima Nova"/>
                <a:ea typeface="Proxima Nova"/>
                <a:cs typeface="Proxima Nova"/>
                <a:sym typeface="Proxima Nova"/>
              </a:defRPr>
            </a:lvl1pPr>
            <a:lvl2pPr lvl="1" rtl="0">
              <a:spcBef>
                <a:spcPts val="0"/>
              </a:spcBef>
              <a:buNone/>
              <a:defRPr sz="2400" b="1">
                <a:solidFill>
                  <a:schemeClr val="lt1"/>
                </a:solidFill>
                <a:latin typeface="Proxima Nova"/>
                <a:ea typeface="Proxima Nova"/>
                <a:cs typeface="Proxima Nova"/>
                <a:sym typeface="Proxima Nova"/>
              </a:defRPr>
            </a:lvl2pPr>
            <a:lvl3pPr lvl="2" rtl="0">
              <a:spcBef>
                <a:spcPts val="0"/>
              </a:spcBef>
              <a:buNone/>
              <a:defRPr sz="2400" b="1">
                <a:solidFill>
                  <a:schemeClr val="lt1"/>
                </a:solidFill>
                <a:latin typeface="Proxima Nova"/>
                <a:ea typeface="Proxima Nova"/>
                <a:cs typeface="Proxima Nova"/>
                <a:sym typeface="Proxima Nova"/>
              </a:defRPr>
            </a:lvl3pPr>
            <a:lvl4pPr lvl="3" rtl="0">
              <a:spcBef>
                <a:spcPts val="0"/>
              </a:spcBef>
              <a:buNone/>
              <a:defRPr sz="2400" b="1">
                <a:solidFill>
                  <a:schemeClr val="lt1"/>
                </a:solidFill>
                <a:latin typeface="Proxima Nova"/>
                <a:ea typeface="Proxima Nova"/>
                <a:cs typeface="Proxima Nova"/>
                <a:sym typeface="Proxima Nova"/>
              </a:defRPr>
            </a:lvl4pPr>
            <a:lvl5pPr lvl="4" rtl="0">
              <a:spcBef>
                <a:spcPts val="0"/>
              </a:spcBef>
              <a:buNone/>
              <a:defRPr sz="2400" b="1">
                <a:solidFill>
                  <a:schemeClr val="lt1"/>
                </a:solidFill>
                <a:latin typeface="Proxima Nova"/>
                <a:ea typeface="Proxima Nova"/>
                <a:cs typeface="Proxima Nova"/>
                <a:sym typeface="Proxima Nova"/>
              </a:defRPr>
            </a:lvl5pPr>
            <a:lvl6pPr lvl="5" rtl="0">
              <a:spcBef>
                <a:spcPts val="0"/>
              </a:spcBef>
              <a:buNone/>
              <a:defRPr sz="2400" b="1">
                <a:solidFill>
                  <a:schemeClr val="lt1"/>
                </a:solidFill>
                <a:latin typeface="Proxima Nova"/>
                <a:ea typeface="Proxima Nova"/>
                <a:cs typeface="Proxima Nova"/>
                <a:sym typeface="Proxima Nova"/>
              </a:defRPr>
            </a:lvl6pPr>
            <a:lvl7pPr lvl="6" rtl="0">
              <a:spcBef>
                <a:spcPts val="0"/>
              </a:spcBef>
              <a:buNone/>
              <a:defRPr sz="2400" b="1">
                <a:solidFill>
                  <a:schemeClr val="lt1"/>
                </a:solidFill>
                <a:latin typeface="Proxima Nova"/>
                <a:ea typeface="Proxima Nova"/>
                <a:cs typeface="Proxima Nova"/>
                <a:sym typeface="Proxima Nova"/>
              </a:defRPr>
            </a:lvl7pPr>
            <a:lvl8pPr lvl="7" rtl="0">
              <a:spcBef>
                <a:spcPts val="0"/>
              </a:spcBef>
              <a:buNone/>
              <a:defRPr sz="2400" b="1">
                <a:solidFill>
                  <a:schemeClr val="lt1"/>
                </a:solidFill>
                <a:latin typeface="Proxima Nova"/>
                <a:ea typeface="Proxima Nova"/>
                <a:cs typeface="Proxima Nova"/>
                <a:sym typeface="Proxima Nova"/>
              </a:defRPr>
            </a:lvl8pPr>
            <a:lvl9pPr lvl="8" rtl="0">
              <a:spcBef>
                <a:spcPts val="0"/>
              </a:spcBef>
              <a:buNone/>
              <a:defRPr sz="2400" b="1">
                <a:solidFill>
                  <a:schemeClr val="lt1"/>
                </a:solidFill>
                <a:latin typeface="Proxima Nova"/>
                <a:ea typeface="Proxima Nova"/>
                <a:cs typeface="Proxima Nova"/>
                <a:sym typeface="Proxima Nova"/>
              </a:defRPr>
            </a:lvl9pPr>
          </a:lstStyle>
          <a:p>
            <a:endParaRPr/>
          </a:p>
        </p:txBody>
      </p:sp>
      <p:sp>
        <p:nvSpPr>
          <p:cNvPr id="42" name="Shape 42"/>
          <p:cNvSpPr txBox="1">
            <a:spLocks noGrp="1"/>
          </p:cNvSpPr>
          <p:nvPr>
            <p:ph type="subTitle" idx="1"/>
          </p:nvPr>
        </p:nvSpPr>
        <p:spPr>
          <a:xfrm>
            <a:off x="1821825" y="3048000"/>
            <a:ext cx="5029199" cy="285899"/>
          </a:xfrm>
          <a:prstGeom prst="rect">
            <a:avLst/>
          </a:prstGeom>
          <a:noFill/>
          <a:ln>
            <a:noFill/>
          </a:ln>
        </p:spPr>
        <p:txBody>
          <a:bodyPr lIns="91425" tIns="91425" rIns="91425" bIns="91425" anchor="ctr" anchorCtr="0"/>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a:endParaRPr/>
          </a:p>
        </p:txBody>
      </p:sp>
      <p:sp>
        <p:nvSpPr>
          <p:cNvPr id="43" name="Shape 43"/>
          <p:cNvSpPr txBox="1">
            <a:spLocks noGrp="1"/>
          </p:cNvSpPr>
          <p:nvPr>
            <p:ph type="subTitle" idx="2"/>
          </p:nvPr>
        </p:nvSpPr>
        <p:spPr>
          <a:xfrm>
            <a:off x="1821825" y="3505200"/>
            <a:ext cx="4572000" cy="1200000"/>
          </a:xfrm>
          <a:prstGeom prst="rect">
            <a:avLst/>
          </a:prstGeom>
          <a:noFill/>
          <a:ln>
            <a:noFill/>
          </a:ln>
        </p:spPr>
        <p:txBody>
          <a:bodyPr lIns="91425" tIns="91425" rIns="91425" bIns="91425" anchor="t" anchorCtr="0"/>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theme" Target="../theme/theme2.xml"/><Relationship Id="rId5" Type="http://schemas.openxmlformats.org/officeDocument/2006/relationships/image" Target="../media/image1.png"/><Relationship Id="rId6"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theme" Target="../theme/theme3.xml"/><Relationship Id="rId14" Type="http://schemas.openxmlformats.org/officeDocument/2006/relationships/image" Target="../media/image5.png"/><Relationship Id="rId15" Type="http://schemas.openxmlformats.org/officeDocument/2006/relationships/image" Target="../media/image6.png"/><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theme" Target="../theme/theme4.xml"/><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47.xml"/><Relationship Id="rId21" Type="http://schemas.openxmlformats.org/officeDocument/2006/relationships/slideLayout" Target="../slideLayouts/slideLayout48.xml"/><Relationship Id="rId22" Type="http://schemas.openxmlformats.org/officeDocument/2006/relationships/slideLayout" Target="../slideLayouts/slideLayout49.xml"/><Relationship Id="rId23" Type="http://schemas.openxmlformats.org/officeDocument/2006/relationships/slideLayout" Target="../slideLayouts/slideLayout50.xml"/><Relationship Id="rId24" Type="http://schemas.openxmlformats.org/officeDocument/2006/relationships/slideLayout" Target="../slideLayouts/slideLayout51.xml"/><Relationship Id="rId25" Type="http://schemas.openxmlformats.org/officeDocument/2006/relationships/slideLayout" Target="../slideLayouts/slideLayout52.xml"/><Relationship Id="rId26" Type="http://schemas.openxmlformats.org/officeDocument/2006/relationships/slideLayout" Target="../slideLayouts/slideLayout53.xml"/><Relationship Id="rId27" Type="http://schemas.openxmlformats.org/officeDocument/2006/relationships/slideLayout" Target="../slideLayouts/slideLayout54.xml"/><Relationship Id="rId28" Type="http://schemas.openxmlformats.org/officeDocument/2006/relationships/slideLayout" Target="../slideLayouts/slideLayout55.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30" Type="http://schemas.openxmlformats.org/officeDocument/2006/relationships/slideLayout" Target="../slideLayouts/slideLayout57.xml"/><Relationship Id="rId31" Type="http://schemas.openxmlformats.org/officeDocument/2006/relationships/slideLayout" Target="../slideLayouts/slideLayout58.xml"/><Relationship Id="rId32" Type="http://schemas.openxmlformats.org/officeDocument/2006/relationships/slideLayout" Target="../slideLayouts/slideLayout59.xml"/><Relationship Id="rId9" Type="http://schemas.openxmlformats.org/officeDocument/2006/relationships/slideLayout" Target="../slideLayouts/slideLayout36.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33" Type="http://schemas.openxmlformats.org/officeDocument/2006/relationships/slideLayout" Target="../slideLayouts/slideLayout60.xml"/><Relationship Id="rId34" Type="http://schemas.openxmlformats.org/officeDocument/2006/relationships/slideLayout" Target="../slideLayouts/slideLayout61.xml"/><Relationship Id="rId35" Type="http://schemas.openxmlformats.org/officeDocument/2006/relationships/slideLayout" Target="../slideLayouts/slideLayout62.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slideLayout" Target="../slideLayouts/slideLayout42.xml"/><Relationship Id="rId16" Type="http://schemas.openxmlformats.org/officeDocument/2006/relationships/slideLayout" Target="../slideLayouts/slideLayout43.xml"/><Relationship Id="rId17" Type="http://schemas.openxmlformats.org/officeDocument/2006/relationships/slideLayout" Target="../slideLayouts/slideLayout44.xml"/><Relationship Id="rId18" Type="http://schemas.openxmlformats.org/officeDocument/2006/relationships/slideLayout" Target="../slideLayouts/slideLayout45.xml"/><Relationship Id="rId19" Type="http://schemas.openxmlformats.org/officeDocument/2006/relationships/slideLayout" Target="../slideLayouts/slideLayout46.xml"/><Relationship Id="rId37" Type="http://schemas.openxmlformats.org/officeDocument/2006/relationships/slideLayout" Target="../slideLayouts/slideLayout64.xml"/><Relationship Id="rId38" Type="http://schemas.openxmlformats.org/officeDocument/2006/relationships/slideLayout" Target="../slideLayouts/slideLayout65.xml"/><Relationship Id="rId39" Type="http://schemas.openxmlformats.org/officeDocument/2006/relationships/slideLayout" Target="../slideLayouts/slideLayout66.xml"/><Relationship Id="rId40" Type="http://schemas.openxmlformats.org/officeDocument/2006/relationships/slideLayout" Target="../slideLayouts/slideLayout67.xml"/><Relationship Id="rId41" Type="http://schemas.openxmlformats.org/officeDocument/2006/relationships/slideLayout" Target="../slideLayouts/slideLayout68.xml"/><Relationship Id="rId42" Type="http://schemas.openxmlformats.org/officeDocument/2006/relationships/theme" Target="../theme/theme5.xml"/><Relationship Id="rId43" Type="http://schemas.openxmlformats.org/officeDocument/2006/relationships/image" Target="../media/image24.png"/><Relationship Id="rId44" Type="http://schemas.openxmlformats.org/officeDocument/2006/relationships/image" Target="../media/image25.png"/></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theme" Target="../theme/theme6.xml"/><Relationship Id="rId16" Type="http://schemas.openxmlformats.org/officeDocument/2006/relationships/image" Target="../media/image18.png"/><Relationship Id="rId17" Type="http://schemas.openxmlformats.org/officeDocument/2006/relationships/image" Target="../media/image19.pn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rtl="0">
              <a:spcBef>
                <a:spcPts val="0"/>
              </a:spcBef>
              <a:buClr>
                <a:schemeClr val="dk1"/>
              </a:buClr>
              <a:buSzPct val="100000"/>
              <a:buNone/>
              <a:defRPr sz="3600" b="1">
                <a:solidFill>
                  <a:schemeClr val="dk1"/>
                </a:solidFill>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a:endParaRPr/>
          </a:p>
        </p:txBody>
      </p:sp>
      <p:sp>
        <p:nvSpPr>
          <p:cNvPr id="8" name="Shape 8"/>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30"/>
        <p:cNvGrpSpPr/>
        <p:nvPr/>
      </p:nvGrpSpPr>
      <p:grpSpPr>
        <a:xfrm>
          <a:off x="0" y="0"/>
          <a:ext cx="0" cy="0"/>
          <a:chOff x="0" y="0"/>
          <a:chExt cx="0" cy="0"/>
        </a:xfrm>
      </p:grpSpPr>
      <p:pic>
        <p:nvPicPr>
          <p:cNvPr id="31" name="Shape 31" descr="logo_large.png"/>
          <p:cNvPicPr preferRelativeResize="0"/>
          <p:nvPr/>
        </p:nvPicPr>
        <p:blipFill>
          <a:blip r:embed="rId6">
            <a:alphaModFix/>
          </a:blip>
          <a:stretch>
            <a:fillRect/>
          </a:stretch>
        </p:blipFill>
        <p:spPr>
          <a:xfrm>
            <a:off x="1342000" y="1505843"/>
            <a:ext cx="1455249" cy="4705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826650" y="1660725"/>
            <a:ext cx="7490700" cy="1822200"/>
          </a:xfrm>
          <a:prstGeom prst="rect">
            <a:avLst/>
          </a:prstGeom>
          <a:noFill/>
          <a:ln>
            <a:noFill/>
          </a:ln>
        </p:spPr>
        <p:txBody>
          <a:bodyPr lIns="91425" tIns="91425" rIns="91425" bIns="91425" anchor="ctr" anchorCtr="0"/>
          <a:lstStyle>
            <a:lvl1pPr lvl="0" algn="ctr" rtl="0">
              <a:spcBef>
                <a:spcPts val="0"/>
              </a:spcBef>
              <a:buNone/>
              <a:defRPr sz="3200" b="1">
                <a:solidFill>
                  <a:schemeClr val="lt1"/>
                </a:solidFill>
                <a:latin typeface="Proxima Nova"/>
                <a:ea typeface="Proxima Nova"/>
                <a:cs typeface="Proxima Nova"/>
                <a:sym typeface="Proxima Nova"/>
              </a:defRPr>
            </a:lvl1pPr>
            <a:lvl2pPr lvl="1" algn="ctr" rtl="0">
              <a:spcBef>
                <a:spcPts val="0"/>
              </a:spcBef>
              <a:buNone/>
              <a:defRPr sz="3200" b="1">
                <a:solidFill>
                  <a:schemeClr val="lt1"/>
                </a:solidFill>
                <a:latin typeface="Proxima Nova"/>
                <a:ea typeface="Proxima Nova"/>
                <a:cs typeface="Proxima Nova"/>
                <a:sym typeface="Proxima Nova"/>
              </a:defRPr>
            </a:lvl2pPr>
            <a:lvl3pPr lvl="2" algn="ctr" rtl="0">
              <a:spcBef>
                <a:spcPts val="0"/>
              </a:spcBef>
              <a:buNone/>
              <a:defRPr sz="3200" b="1">
                <a:solidFill>
                  <a:schemeClr val="lt1"/>
                </a:solidFill>
                <a:latin typeface="Proxima Nova"/>
                <a:ea typeface="Proxima Nova"/>
                <a:cs typeface="Proxima Nova"/>
                <a:sym typeface="Proxima Nova"/>
              </a:defRPr>
            </a:lvl3pPr>
            <a:lvl4pPr lvl="3" algn="ctr" rtl="0">
              <a:spcBef>
                <a:spcPts val="0"/>
              </a:spcBef>
              <a:buNone/>
              <a:defRPr sz="3200" b="1">
                <a:solidFill>
                  <a:schemeClr val="lt1"/>
                </a:solidFill>
                <a:latin typeface="Proxima Nova"/>
                <a:ea typeface="Proxima Nova"/>
                <a:cs typeface="Proxima Nova"/>
                <a:sym typeface="Proxima Nova"/>
              </a:defRPr>
            </a:lvl4pPr>
            <a:lvl5pPr lvl="4" algn="ctr" rtl="0">
              <a:spcBef>
                <a:spcPts val="0"/>
              </a:spcBef>
              <a:buNone/>
              <a:defRPr sz="3200" b="1">
                <a:solidFill>
                  <a:schemeClr val="lt1"/>
                </a:solidFill>
                <a:latin typeface="Proxima Nova"/>
                <a:ea typeface="Proxima Nova"/>
                <a:cs typeface="Proxima Nova"/>
                <a:sym typeface="Proxima Nova"/>
              </a:defRPr>
            </a:lvl5pPr>
            <a:lvl6pPr lvl="5" algn="ctr" rtl="0">
              <a:spcBef>
                <a:spcPts val="0"/>
              </a:spcBef>
              <a:buNone/>
              <a:defRPr sz="3200" b="1">
                <a:solidFill>
                  <a:schemeClr val="lt1"/>
                </a:solidFill>
                <a:latin typeface="Proxima Nova"/>
                <a:ea typeface="Proxima Nova"/>
                <a:cs typeface="Proxima Nova"/>
                <a:sym typeface="Proxima Nova"/>
              </a:defRPr>
            </a:lvl6pPr>
            <a:lvl7pPr lvl="6" algn="ctr" rtl="0">
              <a:spcBef>
                <a:spcPts val="0"/>
              </a:spcBef>
              <a:buNone/>
              <a:defRPr sz="3200" b="1">
                <a:solidFill>
                  <a:schemeClr val="lt1"/>
                </a:solidFill>
                <a:latin typeface="Proxima Nova"/>
                <a:ea typeface="Proxima Nova"/>
                <a:cs typeface="Proxima Nova"/>
                <a:sym typeface="Proxima Nova"/>
              </a:defRPr>
            </a:lvl7pPr>
            <a:lvl8pPr lvl="7" algn="ctr" rtl="0">
              <a:spcBef>
                <a:spcPts val="0"/>
              </a:spcBef>
              <a:buNone/>
              <a:defRPr sz="3200" b="1">
                <a:solidFill>
                  <a:schemeClr val="lt1"/>
                </a:solidFill>
                <a:latin typeface="Proxima Nova"/>
                <a:ea typeface="Proxima Nova"/>
                <a:cs typeface="Proxima Nova"/>
                <a:sym typeface="Proxima Nova"/>
              </a:defRPr>
            </a:lvl8pPr>
            <a:lvl9pPr lvl="8" algn="ctr" rtl="0">
              <a:spcBef>
                <a:spcPts val="0"/>
              </a:spcBef>
              <a:buNone/>
              <a:defRPr sz="3200" b="1">
                <a:solidFill>
                  <a:schemeClr val="lt1"/>
                </a:solidFill>
                <a:latin typeface="Proxima Nova"/>
                <a:ea typeface="Proxima Nova"/>
                <a:cs typeface="Proxima Nova"/>
                <a:sym typeface="Proxima Nova"/>
              </a:defRPr>
            </a:lvl9pPr>
          </a:lstStyle>
          <a:p>
            <a:endParaRPr/>
          </a:p>
        </p:txBody>
      </p:sp>
      <p:pic>
        <p:nvPicPr>
          <p:cNvPr id="46" name="Shape 46" descr="logo_interior_white.png"/>
          <p:cNvPicPr preferRelativeResize="0"/>
          <p:nvPr/>
        </p:nvPicPr>
        <p:blipFill rotWithShape="1">
          <a:blip r:embed="rId15">
            <a:alphaModFix/>
          </a:blip>
          <a:srcRect t="396" b="386"/>
          <a:stretch/>
        </p:blipFill>
        <p:spPr>
          <a:xfrm>
            <a:off x="8327450" y="4819525"/>
            <a:ext cx="654674" cy="209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826650" y="1360218"/>
            <a:ext cx="7490700" cy="3062099"/>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73" name="Shape 73"/>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solidFill>
                  <a:schemeClr val="dk1"/>
                </a:solidFill>
                <a:latin typeface="Proxima Nova"/>
                <a:ea typeface="Proxima Nova"/>
                <a:cs typeface="Proxima Nova"/>
                <a:sym typeface="Proxima Nova"/>
              </a:rPr>
              <a:t>‹#›</a:t>
            </a:fld>
            <a:endParaRPr lang="en" sz="800">
              <a:solidFill>
                <a:schemeClr val="dk1"/>
              </a:solidFill>
              <a:latin typeface="Proxima Nova"/>
              <a:ea typeface="Proxima Nova"/>
              <a:cs typeface="Proxima Nova"/>
              <a:sym typeface="Proxima Nova"/>
            </a:endParaRPr>
          </a:p>
        </p:txBody>
      </p:sp>
      <p:sp>
        <p:nvSpPr>
          <p:cNvPr id="74" name="Shape 74"/>
          <p:cNvSpPr txBox="1"/>
          <p:nvPr/>
        </p:nvSpPr>
        <p:spPr>
          <a:xfrm>
            <a:off x="413050" y="4733943"/>
            <a:ext cx="7659300" cy="393600"/>
          </a:xfrm>
          <a:prstGeom prst="rect">
            <a:avLst/>
          </a:prstGeom>
          <a:noFill/>
          <a:ln>
            <a:noFill/>
          </a:ln>
        </p:spPr>
        <p:txBody>
          <a:bodyPr lIns="91425" tIns="91425" rIns="91425" bIns="91425" anchor="ctr" anchorCtr="0">
            <a:noAutofit/>
          </a:bodyPr>
          <a:lstStyle/>
          <a:p>
            <a:pPr lvl="0" rtl="0">
              <a:spcBef>
                <a:spcPts val="0"/>
              </a:spcBef>
              <a:buNone/>
            </a:pPr>
            <a:r>
              <a:rPr lang="en" sz="800">
                <a:solidFill>
                  <a:schemeClr val="dk2"/>
                </a:solidFill>
                <a:latin typeface="Proxima Nova"/>
                <a:ea typeface="Proxima Nova"/>
                <a:cs typeface="Proxima Nova"/>
                <a:sym typeface="Proxima Nova"/>
              </a:rPr>
              <a:t>INSERT DESIGNATOR, IF NEEDED</a:t>
            </a:r>
          </a:p>
        </p:txBody>
      </p:sp>
      <p:pic>
        <p:nvPicPr>
          <p:cNvPr id="75" name="Shape 75" descr="logo_interior_black.png"/>
          <p:cNvPicPr preferRelativeResize="0"/>
          <p:nvPr/>
        </p:nvPicPr>
        <p:blipFill rotWithShape="1">
          <a:blip r:embed="rId9">
            <a:alphaModFix/>
          </a:blip>
          <a:srcRect t="396" b="386"/>
          <a:stretch/>
        </p:blipFill>
        <p:spPr>
          <a:xfrm>
            <a:off x="8327450" y="4819525"/>
            <a:ext cx="654674" cy="209000"/>
          </a:xfrm>
          <a:prstGeom prst="rect">
            <a:avLst/>
          </a:prstGeom>
          <a:noFill/>
          <a:ln>
            <a:noFill/>
          </a:ln>
        </p:spPr>
      </p:pic>
      <p:sp>
        <p:nvSpPr>
          <p:cNvPr id="76" name="Shape 76"/>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43">
            <a:alphaModFix/>
          </a:blip>
          <a:stretch>
            <a:fillRect/>
          </a:stretch>
        </a:blipFill>
        <a:effectLst/>
      </p:bgPr>
    </p:bg>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32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9pPr>
          </a:lstStyle>
          <a:p>
            <a:endParaRPr/>
          </a:p>
        </p:txBody>
      </p:sp>
      <p:sp>
        <p:nvSpPr>
          <p:cNvPr id="129" name="Shape 129"/>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SzPct val="55555"/>
              <a:buFont typeface="Proxima Nova"/>
              <a:buChar char="●"/>
              <a:defRPr sz="1800">
                <a:solidFill>
                  <a:schemeClr val="dk1"/>
                </a:solidFill>
                <a:latin typeface="Proxima Nova"/>
                <a:ea typeface="Proxima Nova"/>
                <a:cs typeface="Proxima Nova"/>
                <a:sym typeface="Proxima Nova"/>
              </a:defRPr>
            </a:lvl1pPr>
            <a:lvl2pPr lvl="1" rtl="0">
              <a:lnSpc>
                <a:spcPct val="115000"/>
              </a:lnSpc>
              <a:spcBef>
                <a:spcPts val="480"/>
              </a:spcBef>
              <a:buClr>
                <a:schemeClr val="dk1"/>
              </a:buClr>
              <a:buSzPct val="62500"/>
              <a:buFont typeface="Proxima Nova"/>
              <a:buChar char="○"/>
              <a:defRPr sz="1600">
                <a:solidFill>
                  <a:schemeClr val="dk1"/>
                </a:solidFill>
                <a:latin typeface="Proxima Nova"/>
                <a:ea typeface="Proxima Nova"/>
                <a:cs typeface="Proxima Nova"/>
                <a:sym typeface="Proxima Nova"/>
              </a:defRPr>
            </a:lvl2pPr>
            <a:lvl3pPr lvl="2" rtl="0">
              <a:lnSpc>
                <a:spcPct val="115000"/>
              </a:lnSpc>
              <a:spcBef>
                <a:spcPts val="480"/>
              </a:spcBef>
              <a:buClr>
                <a:schemeClr val="dk1"/>
              </a:buClr>
              <a:buSzPct val="62500"/>
              <a:buFont typeface="Proxima Nova"/>
              <a:buChar char="■"/>
              <a:defRPr sz="1600">
                <a:solidFill>
                  <a:schemeClr val="dk1"/>
                </a:solidFill>
                <a:latin typeface="Proxima Nova"/>
                <a:ea typeface="Proxima Nova"/>
                <a:cs typeface="Proxima Nova"/>
                <a:sym typeface="Proxima Nova"/>
              </a:defRPr>
            </a:lvl3pPr>
            <a:lvl4pPr lvl="3"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4pPr>
            <a:lvl5pPr lvl="4"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5pPr>
            <a:lvl6pPr lvl="5"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6pPr>
            <a:lvl7pPr lvl="6"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7pPr>
            <a:lvl8pPr lvl="7"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8pPr>
            <a:lvl9pPr lvl="8"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9pPr>
          </a:lstStyle>
          <a:p>
            <a:endParaRPr/>
          </a:p>
        </p:txBody>
      </p:sp>
      <p:sp>
        <p:nvSpPr>
          <p:cNvPr id="130" name="Shape 130"/>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solidFill>
                  <a:schemeClr val="dk1"/>
                </a:solidFill>
                <a:latin typeface="Proxima Nova"/>
                <a:ea typeface="Proxima Nova"/>
                <a:cs typeface="Proxima Nova"/>
                <a:sym typeface="Proxima Nova"/>
              </a:rPr>
              <a:t>‹#›</a:t>
            </a:fld>
            <a:endParaRPr lang="en" sz="800">
              <a:solidFill>
                <a:schemeClr val="dk1"/>
              </a:solidFill>
              <a:latin typeface="Proxima Nova"/>
              <a:ea typeface="Proxima Nova"/>
              <a:cs typeface="Proxima Nova"/>
              <a:sym typeface="Proxima Nova"/>
            </a:endParaRPr>
          </a:p>
        </p:txBody>
      </p:sp>
      <p:pic>
        <p:nvPicPr>
          <p:cNvPr id="131" name="Shape 131" descr="logo_black.png"/>
          <p:cNvPicPr preferRelativeResize="0"/>
          <p:nvPr/>
        </p:nvPicPr>
        <p:blipFill>
          <a:blip r:embed="rId44">
            <a:alphaModFix/>
          </a:blip>
          <a:stretch>
            <a:fillRect/>
          </a:stretch>
        </p:blipFill>
        <p:spPr>
          <a:xfrm>
            <a:off x="8207675" y="4845406"/>
            <a:ext cx="399107" cy="127926"/>
          </a:xfrm>
          <a:prstGeom prst="rect">
            <a:avLst/>
          </a:prstGeom>
          <a:noFill/>
          <a:ln>
            <a:noFill/>
          </a:ln>
        </p:spPr>
      </p:pic>
      <p:sp>
        <p:nvSpPr>
          <p:cNvPr id="132" name="Shape 132"/>
          <p:cNvSpPr txBox="1"/>
          <p:nvPr/>
        </p:nvSpPr>
        <p:spPr>
          <a:xfrm>
            <a:off x="413050" y="4733943"/>
            <a:ext cx="7659300" cy="393600"/>
          </a:xfrm>
          <a:prstGeom prst="rect">
            <a:avLst/>
          </a:prstGeom>
          <a:noFill/>
          <a:ln>
            <a:noFill/>
          </a:ln>
        </p:spPr>
        <p:txBody>
          <a:bodyPr lIns="91425" tIns="91425" rIns="91425" bIns="91425" anchor="ctr" anchorCtr="0">
            <a:noAutofit/>
          </a:bodyPr>
          <a:lstStyle/>
          <a:p>
            <a:pPr lvl="0" rtl="0">
              <a:spcBef>
                <a:spcPts val="0"/>
              </a:spcBef>
              <a:buNone/>
            </a:pPr>
            <a:r>
              <a:rPr lang="en" sz="800">
                <a:latin typeface="Proxima Nova"/>
                <a:ea typeface="Proxima Nova"/>
                <a:cs typeface="Proxima Nova"/>
                <a:sym typeface="Proxima Nova"/>
              </a:rPr>
              <a:t>INSERT DESIGNATOR, IF NEEDED</a:t>
            </a: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6">
            <a:alphaModFix/>
          </a:blip>
          <a:stretch>
            <a:fillRect/>
          </a:stretch>
        </a:blipFill>
        <a:effectLst/>
      </p:bgPr>
    </p:bg>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826650" y="1360218"/>
            <a:ext cx="7490700" cy="3062100"/>
          </a:xfrm>
          <a:prstGeom prst="rect">
            <a:avLst/>
          </a:prstGeom>
          <a:noFill/>
          <a:ln>
            <a:noFill/>
          </a:ln>
        </p:spPr>
        <p:txBody>
          <a:bodyPr lIns="91425" tIns="91425" rIns="91425" bIns="91425" anchor="t" anchorCtr="0"/>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a:endParaRPr/>
          </a:p>
        </p:txBody>
      </p:sp>
      <p:sp>
        <p:nvSpPr>
          <p:cNvPr id="395" name="Shape 395"/>
          <p:cNvSpPr txBox="1">
            <a:spLocks noGrp="1"/>
          </p:cNvSpPr>
          <p:nvPr>
            <p:ph type="sldNum" idx="12"/>
          </p:nvPr>
        </p:nvSpPr>
        <p:spPr>
          <a:xfrm>
            <a:off x="103327" y="4733943"/>
            <a:ext cx="3606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800">
                <a:latin typeface="Proxima Nova"/>
                <a:ea typeface="Proxima Nova"/>
                <a:cs typeface="Proxima Nova"/>
                <a:sym typeface="Proxima Nova"/>
              </a:rPr>
              <a:t>‹#›</a:t>
            </a:fld>
            <a:endParaRPr lang="en" sz="800">
              <a:latin typeface="Proxima Nova"/>
              <a:ea typeface="Proxima Nova"/>
              <a:cs typeface="Proxima Nova"/>
              <a:sym typeface="Proxima Nova"/>
            </a:endParaRPr>
          </a:p>
        </p:txBody>
      </p:sp>
      <p:sp>
        <p:nvSpPr>
          <p:cNvPr id="396" name="Shape 396"/>
          <p:cNvSpPr txBox="1"/>
          <p:nvPr/>
        </p:nvSpPr>
        <p:spPr>
          <a:xfrm>
            <a:off x="413050" y="4733943"/>
            <a:ext cx="7659300" cy="393600"/>
          </a:xfrm>
          <a:prstGeom prst="rect">
            <a:avLst/>
          </a:prstGeom>
          <a:noFill/>
          <a:ln>
            <a:noFill/>
          </a:ln>
        </p:spPr>
        <p:txBody>
          <a:bodyPr lIns="91425" tIns="91425" rIns="91425" bIns="91425" anchor="ctr" anchorCtr="0">
            <a:noAutofit/>
          </a:bodyPr>
          <a:lstStyle/>
          <a:p>
            <a:pPr lvl="0" rtl="0">
              <a:spcBef>
                <a:spcPts val="0"/>
              </a:spcBef>
              <a:buNone/>
            </a:pPr>
            <a:r>
              <a:rPr lang="en" sz="800">
                <a:solidFill>
                  <a:schemeClr val="dk2"/>
                </a:solidFill>
                <a:latin typeface="Proxima Nova"/>
                <a:ea typeface="Proxima Nova"/>
                <a:cs typeface="Proxima Nova"/>
                <a:sym typeface="Proxima Nova"/>
              </a:rPr>
              <a:t>INSERT DESIGNATOR, IF NEEDED</a:t>
            </a:r>
          </a:p>
        </p:txBody>
      </p:sp>
      <p:pic>
        <p:nvPicPr>
          <p:cNvPr id="397" name="Shape 397" descr="logo_interior_black.png"/>
          <p:cNvPicPr preferRelativeResize="0"/>
          <p:nvPr/>
        </p:nvPicPr>
        <p:blipFill rotWithShape="1">
          <a:blip r:embed="rId17">
            <a:alphaModFix/>
          </a:blip>
          <a:srcRect t="396" b="386"/>
          <a:stretch/>
        </p:blipFill>
        <p:spPr>
          <a:xfrm>
            <a:off x="8327450" y="4819525"/>
            <a:ext cx="654674" cy="209000"/>
          </a:xfrm>
          <a:prstGeom prst="rect">
            <a:avLst/>
          </a:prstGeom>
          <a:noFill/>
          <a:ln>
            <a:noFill/>
          </a:ln>
        </p:spPr>
      </p:pic>
      <p:sp>
        <p:nvSpPr>
          <p:cNvPr id="398" name="Shape 398"/>
          <p:cNvSpPr txBox="1">
            <a:spLocks noGrp="1"/>
          </p:cNvSpPr>
          <p:nvPr>
            <p:ph type="title"/>
          </p:nvPr>
        </p:nvSpPr>
        <p:spPr>
          <a:xfrm>
            <a:off x="826650" y="0"/>
            <a:ext cx="7490700" cy="1063200"/>
          </a:xfrm>
          <a:prstGeom prst="rect">
            <a:avLst/>
          </a:prstGeom>
          <a:noFill/>
          <a:ln>
            <a:noFill/>
          </a:ln>
        </p:spPr>
        <p:txBody>
          <a:bodyPr lIns="91425" tIns="91425" rIns="91425" bIns="91425" anchor="b"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hyperlink" Target="https://access.redhat.com/articles/111663" TargetMode="External"/><Relationship Id="rId4" Type="http://schemas.openxmlformats.org/officeDocument/2006/relationships/hyperlink" Target="https://access.redhat.com/articles/2026253" TargetMode="External"/><Relationship Id="rId1" Type="http://schemas.openxmlformats.org/officeDocument/2006/relationships/slideLayout" Target="../slideLayouts/slideLayout6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4.xml"/><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9.xml"/><Relationship Id="rId3"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7.png"/><Relationship Id="rId1" Type="http://schemas.openxmlformats.org/officeDocument/2006/relationships/slideLayout" Target="../slideLayouts/slideLayout6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6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9.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6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1821825" y="2171700"/>
            <a:ext cx="5943599" cy="685799"/>
          </a:xfrm>
          <a:prstGeom prst="rect">
            <a:avLst/>
          </a:prstGeom>
        </p:spPr>
        <p:txBody>
          <a:bodyPr lIns="91425" tIns="91425" rIns="91425" bIns="91425" anchor="b" anchorCtr="0">
            <a:noAutofit/>
          </a:bodyPr>
          <a:lstStyle/>
          <a:p>
            <a:pPr lvl="0" rtl="0">
              <a:spcBef>
                <a:spcPts val="0"/>
              </a:spcBef>
              <a:buNone/>
            </a:pPr>
            <a:r>
              <a:rPr lang="en"/>
              <a:t>Fiserv EAP 6 &amp; 7 Architecture Review</a:t>
            </a:r>
          </a:p>
        </p:txBody>
      </p:sp>
      <p:sp>
        <p:nvSpPr>
          <p:cNvPr id="515" name="Shape 515"/>
          <p:cNvSpPr txBox="1">
            <a:spLocks noGrp="1"/>
          </p:cNvSpPr>
          <p:nvPr>
            <p:ph type="subTitle" idx="2"/>
          </p:nvPr>
        </p:nvSpPr>
        <p:spPr>
          <a:xfrm>
            <a:off x="1821825" y="3505200"/>
            <a:ext cx="4572000" cy="1200000"/>
          </a:xfrm>
          <a:prstGeom prst="rect">
            <a:avLst/>
          </a:prstGeom>
        </p:spPr>
        <p:txBody>
          <a:bodyPr lIns="91425" tIns="91425" rIns="91425" bIns="91425" anchor="t" anchorCtr="0">
            <a:noAutofit/>
          </a:bodyPr>
          <a:lstStyle/>
          <a:p>
            <a:pPr lvl="0" rtl="0">
              <a:spcBef>
                <a:spcPts val="0"/>
              </a:spcBef>
              <a:buNone/>
            </a:pPr>
            <a:r>
              <a:rPr lang="en"/>
              <a:t>Toufic Arabi</a:t>
            </a:r>
          </a:p>
          <a:p>
            <a:pPr lvl="0" rtl="0">
              <a:spcBef>
                <a:spcPts val="0"/>
              </a:spcBef>
              <a:buNone/>
            </a:pPr>
            <a:r>
              <a:rPr lang="en"/>
              <a:t>Senior Consultant</a:t>
            </a:r>
          </a:p>
          <a:p>
            <a:pPr lvl="0" rtl="0">
              <a:spcBef>
                <a:spcPts val="0"/>
              </a:spcBef>
              <a:buNone/>
            </a:pPr>
            <a:r>
              <a:rPr lang="en"/>
              <a:t>August 15th 2016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sp>
        <p:nvSpPr>
          <p:cNvPr id="597" name="Shape 597"/>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7</a:t>
            </a:r>
          </a:p>
        </p:txBody>
      </p:sp>
      <p:sp>
        <p:nvSpPr>
          <p:cNvPr id="598" name="Shape 598"/>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Dropped, Removed &amp; Replaced Subsystems</a:t>
            </a:r>
          </a:p>
        </p:txBody>
      </p:sp>
      <p:graphicFrame>
        <p:nvGraphicFramePr>
          <p:cNvPr id="599" name="Shape 599"/>
          <p:cNvGraphicFramePr/>
          <p:nvPr/>
        </p:nvGraphicFramePr>
        <p:xfrm>
          <a:off x="787775" y="1426725"/>
          <a:ext cx="7530925" cy="2796800"/>
        </p:xfrm>
        <a:graphic>
          <a:graphicData uri="http://schemas.openxmlformats.org/drawingml/2006/table">
            <a:tbl>
              <a:tblPr>
                <a:noFill/>
                <a:tableStyleId>{D782C170-4831-4BB0-94AF-37E823008914}</a:tableStyleId>
              </a:tblPr>
              <a:tblGrid>
                <a:gridCol w="1589500"/>
                <a:gridCol w="2175975"/>
                <a:gridCol w="2217850"/>
                <a:gridCol w="1547600"/>
              </a:tblGrid>
              <a:tr h="494525">
                <a:tc>
                  <a:txBody>
                    <a:bodyPr/>
                    <a:lstStyle/>
                    <a:p>
                      <a:pPr lvl="0" algn="ctr" rtl="0">
                        <a:spcBef>
                          <a:spcPts val="0"/>
                        </a:spcBef>
                        <a:buNone/>
                      </a:pPr>
                      <a:r>
                        <a:rPr lang="en" sz="1200" b="1">
                          <a:solidFill>
                            <a:srgbClr val="FFFFFF"/>
                          </a:solidFill>
                          <a:latin typeface="Proxima Nova"/>
                          <a:ea typeface="Proxima Nova"/>
                          <a:cs typeface="Proxima Nova"/>
                          <a:sym typeface="Proxima Nova"/>
                        </a:rPr>
                        <a:t>Dropped</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A30000"/>
                    </a:solidFill>
                  </a:tcPr>
                </a:tc>
                <a:tc>
                  <a:txBody>
                    <a:bodyPr/>
                    <a:lstStyle/>
                    <a:p>
                      <a:pPr lvl="0" algn="ctr" rtl="0">
                        <a:spcBef>
                          <a:spcPts val="0"/>
                        </a:spcBef>
                        <a:buNone/>
                      </a:pPr>
                      <a:r>
                        <a:rPr lang="en" sz="1200" b="1">
                          <a:solidFill>
                            <a:srgbClr val="FFFFFF"/>
                          </a:solidFill>
                          <a:latin typeface="Proxima Nova"/>
                          <a:ea typeface="Proxima Nova"/>
                          <a:cs typeface="Proxima Nova"/>
                          <a:sym typeface="Proxima Nova"/>
                        </a:rPr>
                        <a:t>Removed</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A30000"/>
                    </a:solidFill>
                  </a:tcPr>
                </a:tc>
                <a:tc>
                  <a:txBody>
                    <a:bodyPr/>
                    <a:lstStyle/>
                    <a:p>
                      <a:pPr lvl="0" algn="ctr" rtl="0">
                        <a:spcBef>
                          <a:spcPts val="0"/>
                        </a:spcBef>
                        <a:buNone/>
                      </a:pPr>
                      <a:r>
                        <a:rPr lang="en" sz="1200" b="1">
                          <a:solidFill>
                            <a:srgbClr val="FFFFFF"/>
                          </a:solidFill>
                          <a:latin typeface="Proxima Nova"/>
                          <a:ea typeface="Proxima Nova"/>
                          <a:cs typeface="Proxima Nova"/>
                          <a:sym typeface="Proxima Nova"/>
                        </a:rPr>
                        <a:t>Replaced</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A30000"/>
                    </a:solidFill>
                  </a:tcPr>
                </a:tc>
                <a:tc>
                  <a:txBody>
                    <a:bodyPr/>
                    <a:lstStyle/>
                    <a:p>
                      <a:pPr lvl="0" algn="ctr" rtl="0">
                        <a:spcBef>
                          <a:spcPts val="0"/>
                        </a:spcBef>
                        <a:buNone/>
                      </a:pPr>
                      <a:r>
                        <a:rPr lang="en" sz="1200" b="1">
                          <a:solidFill>
                            <a:srgbClr val="FFFFFF"/>
                          </a:solidFill>
                          <a:latin typeface="Proxima Nova"/>
                          <a:ea typeface="Proxima Nova"/>
                          <a:cs typeface="Proxima Nova"/>
                          <a:sym typeface="Proxima Nova"/>
                        </a:rPr>
                        <a:t>Added</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A30000"/>
                    </a:solidFill>
                  </a:tcPr>
                </a:tc>
              </a:tr>
              <a:tr h="585650">
                <a:tc>
                  <a:txBody>
                    <a:bodyPr/>
                    <a:lstStyle/>
                    <a:p>
                      <a:pPr lvl="0" algn="ctr" rtl="0">
                        <a:spcBef>
                          <a:spcPts val="0"/>
                        </a:spcBef>
                        <a:buNone/>
                      </a:pPr>
                      <a:r>
                        <a:rPr lang="en" sz="1100">
                          <a:solidFill>
                            <a:srgbClr val="404040"/>
                          </a:solidFill>
                          <a:latin typeface="Proxima Nova"/>
                          <a:ea typeface="Proxima Nova"/>
                          <a:cs typeface="Proxima Nova"/>
                          <a:sym typeface="Proxima Nova"/>
                        </a:rPr>
                        <a:t>CMP</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DCDCDC"/>
                    </a:solidFill>
                  </a:tcPr>
                </a:tc>
                <a:tc>
                  <a:txBody>
                    <a:bodyPr/>
                    <a:lstStyle/>
                    <a:p>
                      <a:pPr marL="0" lvl="0" indent="0" algn="ctr" rtl="0">
                        <a:spcBef>
                          <a:spcPts val="0"/>
                        </a:spcBef>
                        <a:buNone/>
                      </a:pPr>
                      <a:r>
                        <a:rPr lang="en" sz="1200">
                          <a:solidFill>
                            <a:srgbClr val="404040"/>
                          </a:solidFill>
                          <a:latin typeface="Proxima Nova"/>
                          <a:ea typeface="Proxima Nova"/>
                          <a:cs typeface="Proxima Nova"/>
                          <a:sym typeface="Proxima Nova"/>
                        </a:rPr>
                        <a:t>CMP EJB→JPA</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DCDCDC"/>
                    </a:solidFill>
                  </a:tcPr>
                </a:tc>
                <a:tc>
                  <a:txBody>
                    <a:bodyPr/>
                    <a:lstStyle/>
                    <a:p>
                      <a:pPr lvl="0" algn="ctr" rtl="0">
                        <a:spcBef>
                          <a:spcPts val="0"/>
                        </a:spcBef>
                        <a:buNone/>
                      </a:pPr>
                      <a:r>
                        <a:rPr lang="en" sz="1100">
                          <a:solidFill>
                            <a:srgbClr val="404040"/>
                          </a:solidFill>
                          <a:latin typeface="Proxima Nova"/>
                          <a:ea typeface="Proxima Nova"/>
                          <a:cs typeface="Proxima Nova"/>
                          <a:sym typeface="Proxima Nova"/>
                        </a:rPr>
                        <a:t>Web </a:t>
                      </a:r>
                      <a:r>
                        <a:rPr lang="en" sz="1200">
                          <a:solidFill>
                            <a:srgbClr val="404040"/>
                          </a:solidFill>
                          <a:latin typeface="Proxima Nova"/>
                          <a:ea typeface="Proxima Nova"/>
                          <a:cs typeface="Proxima Nova"/>
                          <a:sym typeface="Proxima Nova"/>
                        </a:rPr>
                        <a:t>→ Undertow</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DCDCDC"/>
                    </a:solidFill>
                  </a:tcPr>
                </a:tc>
                <a:tc>
                  <a:txBody>
                    <a:bodyPr/>
                    <a:lstStyle/>
                    <a:p>
                      <a:pPr lvl="0" algn="ctr" rtl="0">
                        <a:spcBef>
                          <a:spcPts val="0"/>
                        </a:spcBef>
                        <a:buNone/>
                      </a:pPr>
                      <a:r>
                        <a:rPr lang="en" sz="1100">
                          <a:solidFill>
                            <a:srgbClr val="404040"/>
                          </a:solidFill>
                          <a:latin typeface="Proxima Nova"/>
                          <a:ea typeface="Proxima Nova"/>
                          <a:cs typeface="Proxima Nova"/>
                          <a:sym typeface="Proxima Nova"/>
                        </a:rPr>
                        <a:t>Management Console Enhancements</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DCDCDC"/>
                    </a:solidFill>
                  </a:tcPr>
                </a:tc>
              </a:tr>
              <a:tr h="628050">
                <a:tc>
                  <a:txBody>
                    <a:bodyPr/>
                    <a:lstStyle/>
                    <a:p>
                      <a:pPr lvl="0" algn="ctr" rtl="0">
                        <a:spcBef>
                          <a:spcPts val="0"/>
                        </a:spcBef>
                        <a:buNone/>
                      </a:pPr>
                      <a:r>
                        <a:rPr lang="en" sz="1100">
                          <a:solidFill>
                            <a:srgbClr val="404040"/>
                          </a:solidFill>
                          <a:latin typeface="Proxima Nova"/>
                          <a:ea typeface="Proxima Nova"/>
                          <a:cs typeface="Proxima Nova"/>
                          <a:sym typeface="Proxima Nova"/>
                        </a:rPr>
                        <a:t>JAXR</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FFFFF"/>
                    </a:solidFill>
                  </a:tcPr>
                </a:tc>
                <a:tc>
                  <a:txBody>
                    <a:bodyPr/>
                    <a:lstStyle/>
                    <a:p>
                      <a:pPr marL="0" lvl="0" indent="0" algn="ctr" rtl="0">
                        <a:spcBef>
                          <a:spcPts val="0"/>
                        </a:spcBef>
                        <a:buNone/>
                      </a:pPr>
                      <a:r>
                        <a:rPr lang="en" sz="1200">
                          <a:solidFill>
                            <a:srgbClr val="404040"/>
                          </a:solidFill>
                          <a:latin typeface="Proxima Nova"/>
                          <a:ea typeface="Proxima Nova"/>
                          <a:cs typeface="Proxima Nova"/>
                          <a:sym typeface="Proxima Nova"/>
                        </a:rPr>
                        <a:t>JAX-RPC→JAX-WS</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FFFFF"/>
                    </a:solidFill>
                  </a:tcPr>
                </a:tc>
                <a:tc>
                  <a:txBody>
                    <a:bodyPr/>
                    <a:lstStyle/>
                    <a:p>
                      <a:pPr lvl="0" algn="ctr" rtl="0">
                        <a:spcBef>
                          <a:spcPts val="0"/>
                        </a:spcBef>
                        <a:buNone/>
                      </a:pPr>
                      <a:r>
                        <a:rPr lang="en" sz="1100">
                          <a:solidFill>
                            <a:srgbClr val="404040"/>
                          </a:solidFill>
                          <a:latin typeface="Proxima Nova"/>
                          <a:ea typeface="Proxima Nova"/>
                          <a:cs typeface="Proxima Nova"/>
                          <a:sym typeface="Proxima Nova"/>
                        </a:rPr>
                        <a:t>HornetQ </a:t>
                      </a:r>
                      <a:r>
                        <a:rPr lang="en" sz="1200">
                          <a:solidFill>
                            <a:srgbClr val="404040"/>
                          </a:solidFill>
                          <a:latin typeface="Proxima Nova"/>
                          <a:ea typeface="Proxima Nova"/>
                          <a:cs typeface="Proxima Nova"/>
                          <a:sym typeface="Proxima Nova"/>
                        </a:rPr>
                        <a:t>→ ActiveMQ Artemis</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FFFFF"/>
                    </a:solidFill>
                  </a:tcPr>
                </a:tc>
                <a:tc>
                  <a:txBody>
                    <a:bodyPr/>
                    <a:lstStyle/>
                    <a:p>
                      <a:pPr lvl="0" algn="ctr" rtl="0">
                        <a:spcBef>
                          <a:spcPts val="0"/>
                        </a:spcBef>
                        <a:buNone/>
                      </a:pPr>
                      <a:r>
                        <a:rPr lang="en" sz="1100">
                          <a:solidFill>
                            <a:srgbClr val="404040"/>
                          </a:solidFill>
                          <a:latin typeface="Proxima Nova"/>
                          <a:ea typeface="Proxima Nova"/>
                          <a:cs typeface="Proxima Nova"/>
                          <a:sym typeface="Proxima Nova"/>
                        </a:rPr>
                        <a:t>Offline CLI</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FFFFF"/>
                    </a:solidFill>
                  </a:tcPr>
                </a:tc>
              </a:tr>
              <a:tr h="608900">
                <a:tc>
                  <a:txBody>
                    <a:bodyPr/>
                    <a:lstStyle/>
                    <a:p>
                      <a:pPr lvl="0" algn="ctr" rtl="0">
                        <a:spcBef>
                          <a:spcPts val="0"/>
                        </a:spcBef>
                        <a:buNone/>
                      </a:pPr>
                      <a:r>
                        <a:rPr lang="en" sz="1100">
                          <a:solidFill>
                            <a:srgbClr val="404040"/>
                          </a:solidFill>
                          <a:latin typeface="Proxima Nova"/>
                          <a:ea typeface="Proxima Nova"/>
                          <a:cs typeface="Proxima Nova"/>
                          <a:sym typeface="Proxima Nova"/>
                        </a:rPr>
                        <a:t>Threads</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DCDCDC"/>
                    </a:solidFill>
                  </a:tcPr>
                </a:tc>
                <a:tc>
                  <a:txBody>
                    <a:bodyPr/>
                    <a:lstStyle/>
                    <a:p>
                      <a:pPr marL="0" lvl="0" indent="0" algn="ctr" rtl="0">
                        <a:spcBef>
                          <a:spcPts val="0"/>
                        </a:spcBef>
                        <a:buNone/>
                      </a:pPr>
                      <a:r>
                        <a:rPr lang="en" sz="1200">
                          <a:solidFill>
                            <a:srgbClr val="404040"/>
                          </a:solidFill>
                          <a:latin typeface="Proxima Nova"/>
                          <a:ea typeface="Proxima Nova"/>
                          <a:cs typeface="Proxima Nova"/>
                          <a:sym typeface="Proxima Nova"/>
                        </a:rPr>
                        <a:t>JSR-88→ CLI/ management console</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DCDCDC"/>
                    </a:solidFill>
                  </a:tcPr>
                </a:tc>
                <a:tc>
                  <a:txBody>
                    <a:bodyPr/>
                    <a:lstStyle/>
                    <a:p>
                      <a:pPr lvl="0" algn="ctr" rtl="0">
                        <a:spcBef>
                          <a:spcPts val="0"/>
                        </a:spcBef>
                        <a:buNone/>
                      </a:pPr>
                      <a:r>
                        <a:rPr lang="en" sz="1100">
                          <a:solidFill>
                            <a:srgbClr val="404040"/>
                          </a:solidFill>
                          <a:latin typeface="Proxima Nova"/>
                          <a:ea typeface="Proxima Nova"/>
                          <a:cs typeface="Proxima Nova"/>
                          <a:sym typeface="Proxima Nova"/>
                        </a:rPr>
                        <a:t>Jacorb </a:t>
                      </a:r>
                      <a:r>
                        <a:rPr lang="en" sz="1200">
                          <a:solidFill>
                            <a:srgbClr val="404040"/>
                          </a:solidFill>
                          <a:latin typeface="Proxima Nova"/>
                          <a:ea typeface="Proxima Nova"/>
                          <a:cs typeface="Proxima Nova"/>
                          <a:sym typeface="Proxima Nova"/>
                        </a:rPr>
                        <a:t>→ iiop-openjdk</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DCDCDC"/>
                    </a:solidFill>
                  </a:tcPr>
                </a:tc>
                <a:tc>
                  <a:txBody>
                    <a:bodyPr/>
                    <a:lstStyle/>
                    <a:p>
                      <a:pPr lvl="0" algn="ctr" rtl="0">
                        <a:spcBef>
                          <a:spcPts val="0"/>
                        </a:spcBef>
                        <a:buNone/>
                      </a:pPr>
                      <a:r>
                        <a:rPr lang="en" sz="1100">
                          <a:solidFill>
                            <a:srgbClr val="404040"/>
                          </a:solidFill>
                          <a:latin typeface="Proxima Nova"/>
                          <a:ea typeface="Proxima Nova"/>
                          <a:cs typeface="Proxima Nova"/>
                          <a:sym typeface="Proxima Nova"/>
                        </a:rPr>
                        <a:t>Port Reduction</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DCDCDC"/>
                    </a:solidFill>
                  </a:tcPr>
                </a:tc>
              </a:tr>
              <a:tr h="479675">
                <a:tc>
                  <a:txBody>
                    <a:bodyPr/>
                    <a:lstStyle/>
                    <a:p>
                      <a:pPr lvl="0" algn="ctr" rtl="0">
                        <a:spcBef>
                          <a:spcPts val="0"/>
                        </a:spcBef>
                        <a:buNone/>
                      </a:pPr>
                      <a:r>
                        <a:rPr lang="en" sz="1100">
                          <a:solidFill>
                            <a:srgbClr val="404040"/>
                          </a:solidFill>
                          <a:latin typeface="Proxima Nova"/>
                          <a:ea typeface="Proxima Nova"/>
                          <a:cs typeface="Proxima Nova"/>
                          <a:sym typeface="Proxima Nova"/>
                        </a:rPr>
                        <a:t>OSGi</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FFFFF"/>
                    </a:solidFill>
                  </a:tcPr>
                </a:tc>
                <a:tc>
                  <a:txBody>
                    <a:bodyPr/>
                    <a:lstStyle/>
                    <a:p>
                      <a:pPr lvl="0" algn="ctr" rtl="0">
                        <a:spcBef>
                          <a:spcPts val="0"/>
                        </a:spcBef>
                        <a:buNone/>
                      </a:pPr>
                      <a:endParaRPr sz="1100">
                        <a:solidFill>
                          <a:srgbClr val="404040"/>
                        </a:solidFill>
                        <a:latin typeface="Proxima Nova"/>
                        <a:ea typeface="Proxima Nova"/>
                        <a:cs typeface="Proxima Nova"/>
                        <a:sym typeface="Proxima Nova"/>
                      </a:endParaRP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FFFFF"/>
                    </a:solidFill>
                  </a:tcPr>
                </a:tc>
                <a:tc>
                  <a:txBody>
                    <a:bodyPr/>
                    <a:lstStyle/>
                    <a:p>
                      <a:pPr lvl="0" algn="ctr" rtl="0">
                        <a:spcBef>
                          <a:spcPts val="0"/>
                        </a:spcBef>
                        <a:buNone/>
                      </a:pPr>
                      <a:endParaRPr sz="1100">
                        <a:solidFill>
                          <a:srgbClr val="404040"/>
                        </a:solidFill>
                        <a:latin typeface="Proxima Nova"/>
                        <a:ea typeface="Proxima Nova"/>
                        <a:cs typeface="Proxima Nova"/>
                        <a:sym typeface="Proxima Nova"/>
                      </a:endParaRP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FFFFF"/>
                    </a:solidFill>
                  </a:tcPr>
                </a:tc>
                <a:tc>
                  <a:txBody>
                    <a:bodyPr/>
                    <a:lstStyle/>
                    <a:p>
                      <a:pPr lvl="0" algn="ctr" rtl="0">
                        <a:spcBef>
                          <a:spcPts val="0"/>
                        </a:spcBef>
                        <a:buNone/>
                      </a:pPr>
                      <a:r>
                        <a:rPr lang="en" sz="1100">
                          <a:solidFill>
                            <a:srgbClr val="404040"/>
                          </a:solidFill>
                          <a:latin typeface="Proxima Nova"/>
                          <a:ea typeface="Proxima Nova"/>
                          <a:cs typeface="Proxima Nova"/>
                          <a:sym typeface="Proxima Nova"/>
                        </a:rPr>
                        <a:t>Single Sign On</a:t>
                      </a:r>
                    </a:p>
                  </a:txBody>
                  <a:tcPr marL="91425" marR="91425" marT="68575" marB="6857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605" name="Shape 605"/>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6 &amp; 7</a:t>
            </a:r>
          </a:p>
        </p:txBody>
      </p:sp>
      <p:sp>
        <p:nvSpPr>
          <p:cNvPr id="606" name="Shape 606"/>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Support Lifecycle</a:t>
            </a:r>
          </a:p>
        </p:txBody>
      </p:sp>
      <p:pic>
        <p:nvPicPr>
          <p:cNvPr id="607" name="Shape 607"/>
          <p:cNvPicPr preferRelativeResize="0"/>
          <p:nvPr/>
        </p:nvPicPr>
        <p:blipFill rotWithShape="1">
          <a:blip r:embed="rId3">
            <a:alphaModFix amt="90000"/>
          </a:blip>
          <a:srcRect r="368"/>
          <a:stretch/>
        </p:blipFill>
        <p:spPr>
          <a:xfrm>
            <a:off x="15004" y="1244791"/>
            <a:ext cx="9110477" cy="3496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Shape 61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613" name="Shape 613"/>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6 &amp; 7</a:t>
            </a:r>
          </a:p>
        </p:txBody>
      </p:sp>
      <p:sp>
        <p:nvSpPr>
          <p:cNvPr id="614" name="Shape 614"/>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Support &amp; Tested Configurations</a:t>
            </a:r>
          </a:p>
        </p:txBody>
      </p:sp>
      <p:graphicFrame>
        <p:nvGraphicFramePr>
          <p:cNvPr id="615" name="Shape 615"/>
          <p:cNvGraphicFramePr/>
          <p:nvPr/>
        </p:nvGraphicFramePr>
        <p:xfrm>
          <a:off x="1821550" y="1452927"/>
          <a:ext cx="5553650" cy="2859575"/>
        </p:xfrm>
        <a:graphic>
          <a:graphicData uri="http://schemas.openxmlformats.org/drawingml/2006/table">
            <a:tbl>
              <a:tblPr>
                <a:noFill/>
                <a:tableStyleId>{D782C170-4831-4BB0-94AF-37E823008914}</a:tableStyleId>
              </a:tblPr>
              <a:tblGrid>
                <a:gridCol w="2776825"/>
                <a:gridCol w="2776825"/>
              </a:tblGrid>
              <a:tr h="577225">
                <a:tc>
                  <a:txBody>
                    <a:bodyPr/>
                    <a:lstStyle/>
                    <a:p>
                      <a:pPr lvl="0" algn="ctr" rtl="0">
                        <a:spcBef>
                          <a:spcPts val="0"/>
                        </a:spcBef>
                        <a:buNone/>
                      </a:pPr>
                      <a:r>
                        <a:rPr lang="en" sz="1200" b="1">
                          <a:solidFill>
                            <a:schemeClr val="lt1"/>
                          </a:solidFill>
                          <a:latin typeface="Proxima Nova"/>
                          <a:ea typeface="Proxima Nova"/>
                          <a:cs typeface="Proxima Nova"/>
                          <a:sym typeface="Proxima Nova"/>
                        </a:rPr>
                        <a:t>JBoss EAP 6</a:t>
                      </a:r>
                    </a:p>
                  </a:txBody>
                  <a:tcPr marL="91425" marR="91425" marT="68575" marB="6857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A30000"/>
                    </a:solidFill>
                  </a:tcPr>
                </a:tc>
                <a:tc>
                  <a:txBody>
                    <a:bodyPr/>
                    <a:lstStyle/>
                    <a:p>
                      <a:pPr lvl="0" algn="ctr" rtl="0">
                        <a:spcBef>
                          <a:spcPts val="0"/>
                        </a:spcBef>
                        <a:buNone/>
                      </a:pPr>
                      <a:r>
                        <a:rPr lang="en" sz="1200" b="1">
                          <a:solidFill>
                            <a:schemeClr val="lt1"/>
                          </a:solidFill>
                          <a:latin typeface="Proxima Nova"/>
                          <a:ea typeface="Proxima Nova"/>
                          <a:cs typeface="Proxima Nova"/>
                          <a:sym typeface="Proxima Nova"/>
                        </a:rPr>
                        <a:t>JBoss EAP 7</a:t>
                      </a:r>
                    </a:p>
                  </a:txBody>
                  <a:tcPr marL="91425" marR="91425" marT="68575" marB="6857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A30000"/>
                    </a:solidFill>
                  </a:tcPr>
                </a:tc>
              </a:tr>
              <a:tr h="581250">
                <a:tc>
                  <a:txBody>
                    <a:bodyPr/>
                    <a:lstStyle/>
                    <a:p>
                      <a:pPr lvl="0" algn="ctr" rtl="0">
                        <a:spcBef>
                          <a:spcPts val="0"/>
                        </a:spcBef>
                        <a:buNone/>
                      </a:pPr>
                      <a:r>
                        <a:rPr lang="en" sz="1100">
                          <a:solidFill>
                            <a:srgbClr val="4C4C4C"/>
                          </a:solidFill>
                          <a:latin typeface="Proxima Nova"/>
                          <a:ea typeface="Proxima Nova"/>
                          <a:cs typeface="Proxima Nova"/>
                          <a:sym typeface="Proxima Nova"/>
                        </a:rPr>
                        <a:t>OpenJDK 1.6, 1.7, 1.8</a:t>
                      </a:r>
                    </a:p>
                    <a:p>
                      <a:pPr lvl="0" algn="ctr" rtl="0">
                        <a:spcBef>
                          <a:spcPts val="0"/>
                        </a:spcBef>
                        <a:buNone/>
                      </a:pPr>
                      <a:r>
                        <a:rPr lang="en" sz="1100">
                          <a:solidFill>
                            <a:srgbClr val="4C4C4C"/>
                          </a:solidFill>
                          <a:latin typeface="Proxima Nova"/>
                          <a:ea typeface="Proxima Nova"/>
                          <a:cs typeface="Proxima Nova"/>
                          <a:sym typeface="Proxima Nova"/>
                        </a:rPr>
                        <a:t>OracleJDK 1.6, 1.7, 1.8</a:t>
                      </a:r>
                    </a:p>
                  </a:txBody>
                  <a:tcPr marL="91425" marR="91425" marT="68575" marB="6857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c>
                  <a:txBody>
                    <a:bodyPr/>
                    <a:lstStyle/>
                    <a:p>
                      <a:pPr lvl="0" algn="ctr" rtl="0">
                        <a:spcBef>
                          <a:spcPts val="0"/>
                        </a:spcBef>
                        <a:buNone/>
                      </a:pPr>
                      <a:r>
                        <a:rPr lang="en" sz="1100">
                          <a:solidFill>
                            <a:srgbClr val="4C4C4C"/>
                          </a:solidFill>
                          <a:latin typeface="Proxima Nova"/>
                          <a:ea typeface="Proxima Nova"/>
                          <a:cs typeface="Proxima Nova"/>
                          <a:sym typeface="Proxima Nova"/>
                        </a:rPr>
                        <a:t>OpenJDK 1.8</a:t>
                      </a:r>
                      <a:br>
                        <a:rPr lang="en" sz="1100">
                          <a:solidFill>
                            <a:srgbClr val="4C4C4C"/>
                          </a:solidFill>
                          <a:latin typeface="Proxima Nova"/>
                          <a:ea typeface="Proxima Nova"/>
                          <a:cs typeface="Proxima Nova"/>
                          <a:sym typeface="Proxima Nova"/>
                        </a:rPr>
                      </a:br>
                      <a:r>
                        <a:rPr lang="en" sz="1100">
                          <a:solidFill>
                            <a:srgbClr val="4C4C4C"/>
                          </a:solidFill>
                          <a:latin typeface="Proxima Nova"/>
                          <a:ea typeface="Proxima Nova"/>
                          <a:cs typeface="Proxima Nova"/>
                          <a:sym typeface="Proxima Nova"/>
                        </a:rPr>
                        <a:t>Oracle JDK 1.8</a:t>
                      </a:r>
                    </a:p>
                  </a:txBody>
                  <a:tcPr marL="91425" marR="91425" marT="68575" marB="6857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r>
              <a:tr h="559925">
                <a:tc>
                  <a:txBody>
                    <a:bodyPr/>
                    <a:lstStyle/>
                    <a:p>
                      <a:pPr lvl="0" algn="ctr" rtl="0">
                        <a:spcBef>
                          <a:spcPts val="0"/>
                        </a:spcBef>
                        <a:buNone/>
                      </a:pPr>
                      <a:r>
                        <a:rPr lang="en" sz="1100">
                          <a:solidFill>
                            <a:srgbClr val="4C4C4C"/>
                          </a:solidFill>
                          <a:latin typeface="Proxima Nova"/>
                          <a:ea typeface="Proxima Nova"/>
                          <a:cs typeface="Proxima Nova"/>
                          <a:sym typeface="Proxima Nova"/>
                        </a:rPr>
                        <a:t>RHEL 5,6,7</a:t>
                      </a:r>
                    </a:p>
                  </a:txBody>
                  <a:tcPr marL="91425" marR="91425" marT="68575" marB="6857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chemeClr val="lt1"/>
                    </a:solidFill>
                  </a:tcPr>
                </a:tc>
                <a:tc>
                  <a:txBody>
                    <a:bodyPr/>
                    <a:lstStyle/>
                    <a:p>
                      <a:pPr lvl="0" algn="ctr" rtl="0">
                        <a:spcBef>
                          <a:spcPts val="0"/>
                        </a:spcBef>
                        <a:buNone/>
                      </a:pPr>
                      <a:r>
                        <a:rPr lang="en" sz="1100">
                          <a:solidFill>
                            <a:srgbClr val="4C4C4C"/>
                          </a:solidFill>
                          <a:latin typeface="Proxima Nova"/>
                          <a:ea typeface="Proxima Nova"/>
                          <a:cs typeface="Proxima Nova"/>
                          <a:sym typeface="Proxima Nova"/>
                        </a:rPr>
                        <a:t>RHEL 6,7</a:t>
                      </a:r>
                    </a:p>
                  </a:txBody>
                  <a:tcPr marL="91425" marR="91425" marT="68575" marB="6857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chemeClr val="lt1"/>
                    </a:solidFill>
                  </a:tcPr>
                </a:tc>
              </a:tr>
              <a:tr h="581250">
                <a:tc>
                  <a:txBody>
                    <a:bodyPr/>
                    <a:lstStyle/>
                    <a:p>
                      <a:pPr lvl="0" algn="ctr" rtl="0">
                        <a:spcBef>
                          <a:spcPts val="0"/>
                        </a:spcBef>
                        <a:buNone/>
                      </a:pPr>
                      <a:r>
                        <a:rPr lang="en" sz="1100">
                          <a:solidFill>
                            <a:srgbClr val="4C4C4C"/>
                          </a:solidFill>
                          <a:latin typeface="Proxima Nova"/>
                          <a:ea typeface="Proxima Nova"/>
                          <a:cs typeface="Proxima Nova"/>
                          <a:sym typeface="Proxima Nova"/>
                        </a:rPr>
                        <a:t>Oracle 11g R1, 11g R1 RAC, 11g R2,12c</a:t>
                      </a:r>
                    </a:p>
                    <a:p>
                      <a:pPr lvl="0" algn="ctr" rtl="0">
                        <a:spcBef>
                          <a:spcPts val="0"/>
                        </a:spcBef>
                        <a:buNone/>
                      </a:pPr>
                      <a:endParaRPr sz="1100">
                        <a:solidFill>
                          <a:srgbClr val="4C4C4C"/>
                        </a:solidFill>
                        <a:latin typeface="Proxima Nova"/>
                        <a:ea typeface="Proxima Nova"/>
                        <a:cs typeface="Proxima Nova"/>
                        <a:sym typeface="Proxima Nova"/>
                      </a:endParaRPr>
                    </a:p>
                  </a:txBody>
                  <a:tcPr marL="91425" marR="91425" marT="68575" marB="6857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alpha val="0"/>
                        </a:schemeClr>
                      </a:solidFill>
                      <a:prstDash val="solid"/>
                      <a:round/>
                      <a:headEnd type="none" w="med" len="med"/>
                      <a:tailEnd type="none" w="med" len="med"/>
                    </a:lnB>
                    <a:solidFill>
                      <a:srgbClr val="DCDCDC"/>
                    </a:solidFill>
                  </a:tcPr>
                </a:tc>
                <a:tc>
                  <a:txBody>
                    <a:bodyPr/>
                    <a:lstStyle/>
                    <a:p>
                      <a:pPr lvl="0" algn="ctr" rtl="0">
                        <a:spcBef>
                          <a:spcPts val="0"/>
                        </a:spcBef>
                        <a:buNone/>
                      </a:pPr>
                      <a:r>
                        <a:rPr lang="en" sz="1100">
                          <a:solidFill>
                            <a:srgbClr val="4C4C4C"/>
                          </a:solidFill>
                          <a:latin typeface="Proxima Nova"/>
                          <a:ea typeface="Proxima Nova"/>
                          <a:cs typeface="Proxima Nova"/>
                          <a:sym typeface="Proxima Nova"/>
                        </a:rPr>
                        <a:t>Oracle 11g R2, 11g R2 RAC, 12c</a:t>
                      </a:r>
                    </a:p>
                  </a:txBody>
                  <a:tcPr marL="91425" marR="91425" marT="68575" marB="68575">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alpha val="0"/>
                        </a:schemeClr>
                      </a:solidFill>
                      <a:prstDash val="solid"/>
                      <a:round/>
                      <a:headEnd type="none" w="med" len="med"/>
                      <a:tailEnd type="none" w="med" len="med"/>
                    </a:lnB>
                    <a:solidFill>
                      <a:srgbClr val="DCDCDC"/>
                    </a:solidFill>
                  </a:tcPr>
                </a:tc>
              </a:tr>
              <a:tr h="559925">
                <a:tc>
                  <a:txBody>
                    <a:bodyPr/>
                    <a:lstStyle/>
                    <a:p>
                      <a:pPr lvl="0" algn="ctr" rtl="0">
                        <a:spcBef>
                          <a:spcPts val="0"/>
                        </a:spcBef>
                        <a:buNone/>
                      </a:pPr>
                      <a:r>
                        <a:rPr lang="en" sz="1100" u="sng">
                          <a:solidFill>
                            <a:schemeClr val="hlink"/>
                          </a:solidFill>
                          <a:latin typeface="Proxima Nova"/>
                          <a:ea typeface="Proxima Nova"/>
                          <a:cs typeface="Proxima Nova"/>
                          <a:sym typeface="Proxima Nova"/>
                          <a:hlinkClick r:id="rId3"/>
                        </a:rPr>
                        <a:t>JBoss EAP 6 Supported Configurations</a:t>
                      </a:r>
                    </a:p>
                  </a:txBody>
                  <a:tcPr marL="91425" marR="91425" marT="68575" marB="68575">
                    <a:lnL w="9525" cap="flat" cmpd="sng">
                      <a:solidFill>
                        <a:schemeClr val="lt1">
                          <a:alpha val="0"/>
                        </a:schemeClr>
                      </a:solidFill>
                      <a:prstDash val="solid"/>
                      <a:round/>
                      <a:headEnd type="none" w="med" len="med"/>
                      <a:tailEnd type="none" w="med" len="med"/>
                    </a:lnL>
                    <a:lnR w="9525" cap="flat" cmpd="sng">
                      <a:solidFill>
                        <a:schemeClr val="lt1">
                          <a:alpha val="0"/>
                        </a:schemeClr>
                      </a:solidFill>
                      <a:prstDash val="solid"/>
                      <a:round/>
                      <a:headEnd type="none" w="med" len="med"/>
                      <a:tailEnd type="none" w="med" len="med"/>
                    </a:lnR>
                    <a:lnT w="9525" cap="flat" cmpd="sng">
                      <a:solidFill>
                        <a:schemeClr val="lt1">
                          <a:alpha val="0"/>
                        </a:schemeClr>
                      </a:solidFill>
                      <a:prstDash val="solid"/>
                      <a:round/>
                      <a:headEnd type="none" w="med" len="med"/>
                      <a:tailEnd type="none" w="med" len="med"/>
                    </a:lnT>
                    <a:lnB w="9525" cap="flat" cmpd="sng">
                      <a:solidFill>
                        <a:schemeClr val="lt1">
                          <a:alpha val="0"/>
                        </a:schemeClr>
                      </a:solidFill>
                      <a:prstDash val="solid"/>
                      <a:round/>
                      <a:headEnd type="none" w="med" len="med"/>
                      <a:tailEnd type="none" w="med" len="med"/>
                    </a:lnB>
                    <a:solidFill>
                      <a:srgbClr val="FFFFFF"/>
                    </a:solidFill>
                  </a:tcPr>
                </a:tc>
                <a:tc>
                  <a:txBody>
                    <a:bodyPr/>
                    <a:lstStyle/>
                    <a:p>
                      <a:pPr lvl="0" algn="ctr" rtl="0">
                        <a:spcBef>
                          <a:spcPts val="0"/>
                        </a:spcBef>
                        <a:buNone/>
                      </a:pPr>
                      <a:r>
                        <a:rPr lang="en" sz="1100" u="sng">
                          <a:solidFill>
                            <a:schemeClr val="hlink"/>
                          </a:solidFill>
                          <a:latin typeface="Proxima Nova"/>
                          <a:ea typeface="Proxima Nova"/>
                          <a:cs typeface="Proxima Nova"/>
                          <a:sym typeface="Proxima Nova"/>
                          <a:hlinkClick r:id="rId4"/>
                        </a:rPr>
                        <a:t>JBoss EAP 7 Supported Configurations</a:t>
                      </a:r>
                    </a:p>
                  </a:txBody>
                  <a:tcPr marL="91425" marR="91425" marT="68575" marB="68575">
                    <a:lnL w="9525" cap="flat" cmpd="sng">
                      <a:solidFill>
                        <a:schemeClr val="lt1">
                          <a:alpha val="0"/>
                        </a:schemeClr>
                      </a:solidFill>
                      <a:prstDash val="solid"/>
                      <a:round/>
                      <a:headEnd type="none" w="med" len="med"/>
                      <a:tailEnd type="none" w="med" len="med"/>
                    </a:lnL>
                    <a:lnR w="9525" cap="flat" cmpd="sng">
                      <a:solidFill>
                        <a:schemeClr val="lt1">
                          <a:alpha val="0"/>
                        </a:schemeClr>
                      </a:solidFill>
                      <a:prstDash val="solid"/>
                      <a:round/>
                      <a:headEnd type="none" w="med" len="med"/>
                      <a:tailEnd type="none" w="med" len="med"/>
                    </a:lnR>
                    <a:lnT w="9525" cap="flat" cmpd="sng">
                      <a:solidFill>
                        <a:schemeClr val="lt1">
                          <a:alpha val="0"/>
                        </a:schemeClr>
                      </a:solidFill>
                      <a:prstDash val="solid"/>
                      <a:round/>
                      <a:headEnd type="none" w="med" len="med"/>
                      <a:tailEnd type="none" w="med" len="med"/>
                    </a:lnT>
                    <a:lnB w="9525" cap="flat" cmpd="sng">
                      <a:solidFill>
                        <a:schemeClr val="lt1">
                          <a:alpha val="0"/>
                        </a:schemeClr>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txBox="1">
            <a:spLocks noGrp="1"/>
          </p:cNvSpPr>
          <p:nvPr>
            <p:ph type="title"/>
          </p:nvPr>
        </p:nvSpPr>
        <p:spPr>
          <a:xfrm>
            <a:off x="826650" y="1660725"/>
            <a:ext cx="7490700" cy="1822200"/>
          </a:xfrm>
          <a:prstGeom prst="rect">
            <a:avLst/>
          </a:prstGeom>
        </p:spPr>
        <p:txBody>
          <a:bodyPr lIns="91425" tIns="91425" rIns="91425" bIns="91425" anchor="ctr" anchorCtr="0">
            <a:noAutofit/>
          </a:bodyPr>
          <a:lstStyle/>
          <a:p>
            <a:pPr lvl="0" rtl="0">
              <a:spcBef>
                <a:spcPts val="0"/>
              </a:spcBef>
              <a:buNone/>
            </a:pPr>
            <a:r>
              <a:rPr lang="en"/>
              <a:t>JBoss EAP in DoD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
        <p:nvSpPr>
          <p:cNvPr id="626" name="Shape 626"/>
          <p:cNvSpPr txBox="1">
            <a:spLocks noGrp="1"/>
          </p:cNvSpPr>
          <p:nvPr>
            <p:ph type="body" idx="1"/>
          </p:nvPr>
        </p:nvSpPr>
        <p:spPr>
          <a:xfrm>
            <a:off x="826700" y="1625925"/>
            <a:ext cx="3585000" cy="2825400"/>
          </a:xfrm>
          <a:prstGeom prst="rect">
            <a:avLst/>
          </a:prstGeom>
        </p:spPr>
        <p:txBody>
          <a:bodyPr lIns="91425" tIns="91425" rIns="91425" bIns="91425" anchor="t" anchorCtr="0">
            <a:noAutofit/>
          </a:bodyPr>
          <a:lstStyle/>
          <a:p>
            <a:pPr marL="457200" lvl="0" indent="-228600" rtl="0">
              <a:spcBef>
                <a:spcPts val="0"/>
              </a:spcBef>
            </a:pPr>
            <a:r>
              <a:rPr lang="en"/>
              <a:t>Common Criteria Certified EAP 6.2 &amp; later 6.x series</a:t>
            </a:r>
          </a:p>
          <a:p>
            <a:pPr marL="457200" lvl="0" indent="-228600" rtl="0">
              <a:spcBef>
                <a:spcPts val="0"/>
              </a:spcBef>
            </a:pPr>
            <a:r>
              <a:rPr lang="en"/>
              <a:t>Configurable for FIPS 140-2 compliance</a:t>
            </a:r>
          </a:p>
          <a:p>
            <a:pPr marL="457200" lvl="0" indent="-228600" rtl="0">
              <a:spcBef>
                <a:spcPts val="0"/>
              </a:spcBef>
            </a:pPr>
            <a:r>
              <a:rPr lang="en"/>
              <a:t>Simplified Patch Management</a:t>
            </a:r>
          </a:p>
        </p:txBody>
      </p:sp>
      <p:sp>
        <p:nvSpPr>
          <p:cNvPr id="627" name="Shape 627"/>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Security</a:t>
            </a:r>
          </a:p>
        </p:txBody>
      </p:sp>
      <p:sp>
        <p:nvSpPr>
          <p:cNvPr id="628" name="Shape 628"/>
          <p:cNvSpPr txBox="1">
            <a:spLocks noGrp="1"/>
          </p:cNvSpPr>
          <p:nvPr>
            <p:ph type="subTitle" idx="2"/>
          </p:nvPr>
        </p:nvSpPr>
        <p:spPr>
          <a:xfrm>
            <a:off x="826650" y="929775"/>
            <a:ext cx="7490700" cy="328800"/>
          </a:xfrm>
          <a:prstGeom prst="rect">
            <a:avLst/>
          </a:prstGeom>
        </p:spPr>
        <p:txBody>
          <a:bodyPr lIns="91425" tIns="91425" rIns="91425" bIns="91425" anchor="t" anchorCtr="0">
            <a:noAutofit/>
          </a:bodyPr>
          <a:lstStyle/>
          <a:p>
            <a:pPr lvl="0" rtl="0">
              <a:spcBef>
                <a:spcPts val="0"/>
              </a:spcBef>
              <a:buNone/>
            </a:pPr>
            <a:r>
              <a:rPr lang="en"/>
              <a:t>Security and Compliance</a:t>
            </a:r>
          </a:p>
        </p:txBody>
      </p:sp>
      <p:pic>
        <p:nvPicPr>
          <p:cNvPr id="629" name="Shape 629"/>
          <p:cNvPicPr preferRelativeResize="0"/>
          <p:nvPr/>
        </p:nvPicPr>
        <p:blipFill>
          <a:blip r:embed="rId3">
            <a:alphaModFix/>
          </a:blip>
          <a:stretch>
            <a:fillRect/>
          </a:stretch>
        </p:blipFill>
        <p:spPr>
          <a:xfrm>
            <a:off x="6144600" y="1625912"/>
            <a:ext cx="2133600" cy="214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635" name="Shape 635"/>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Security</a:t>
            </a:r>
          </a:p>
        </p:txBody>
      </p:sp>
      <p:sp>
        <p:nvSpPr>
          <p:cNvPr id="636" name="Shape 636"/>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Common Criteria Certified</a:t>
            </a:r>
          </a:p>
        </p:txBody>
      </p:sp>
      <p:sp>
        <p:nvSpPr>
          <p:cNvPr id="637" name="Shape 637"/>
          <p:cNvSpPr txBox="1">
            <a:spLocks noGrp="1"/>
          </p:cNvSpPr>
          <p:nvPr>
            <p:ph type="body" idx="1"/>
          </p:nvPr>
        </p:nvSpPr>
        <p:spPr>
          <a:xfrm>
            <a:off x="826700" y="1625925"/>
            <a:ext cx="7490700" cy="2644800"/>
          </a:xfrm>
          <a:prstGeom prst="rect">
            <a:avLst/>
          </a:prstGeom>
        </p:spPr>
        <p:txBody>
          <a:bodyPr lIns="91425" tIns="91425" rIns="91425" bIns="91425" anchor="t" anchorCtr="0">
            <a:noAutofit/>
          </a:bodyPr>
          <a:lstStyle/>
          <a:p>
            <a:pPr lvl="0" rtl="0">
              <a:spcBef>
                <a:spcPts val="0"/>
              </a:spcBef>
              <a:buNone/>
            </a:pPr>
            <a:r>
              <a:rPr lang="en"/>
              <a:t>JBoss EAP 6.2 version and later 6.x series are Common Criteria Certified (CCC)</a:t>
            </a:r>
          </a:p>
          <a:p>
            <a:pPr marL="457200" lvl="0" indent="-228600" rtl="0">
              <a:spcBef>
                <a:spcPts val="0"/>
              </a:spcBef>
            </a:pPr>
            <a:r>
              <a:rPr lang="en"/>
              <a:t>In CCC, Evaluation Assurance Level (EAL) represents the depth and rigor of the evaluation</a:t>
            </a:r>
          </a:p>
          <a:p>
            <a:pPr marL="457200" lvl="0" indent="-228600" rtl="0">
              <a:spcBef>
                <a:spcPts val="0"/>
              </a:spcBef>
            </a:pPr>
            <a:r>
              <a:rPr lang="en"/>
              <a:t>EAP 6.2 and later are certified for EAL 4+</a:t>
            </a:r>
          </a:p>
          <a:p>
            <a:pPr marL="457200" lvl="0" indent="-228600" rtl="0">
              <a:spcBef>
                <a:spcPts val="0"/>
              </a:spcBef>
            </a:pPr>
            <a:r>
              <a:rPr lang="en"/>
              <a:t>EAL 4+ is the highest evaluation for commercial software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643" name="Shape 643"/>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Security</a:t>
            </a:r>
          </a:p>
        </p:txBody>
      </p:sp>
      <p:sp>
        <p:nvSpPr>
          <p:cNvPr id="644" name="Shape 644"/>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Configurable for FIPS 140-2</a:t>
            </a:r>
          </a:p>
        </p:txBody>
      </p:sp>
      <p:sp>
        <p:nvSpPr>
          <p:cNvPr id="645" name="Shape 645"/>
          <p:cNvSpPr txBox="1">
            <a:spLocks noGrp="1"/>
          </p:cNvSpPr>
          <p:nvPr>
            <p:ph type="body" idx="1"/>
          </p:nvPr>
        </p:nvSpPr>
        <p:spPr>
          <a:xfrm>
            <a:off x="826700" y="1625925"/>
            <a:ext cx="7490700" cy="2644800"/>
          </a:xfrm>
          <a:prstGeom prst="rect">
            <a:avLst/>
          </a:prstGeom>
        </p:spPr>
        <p:txBody>
          <a:bodyPr lIns="91425" tIns="91425" rIns="91425" bIns="91425" anchor="t" anchorCtr="0">
            <a:noAutofit/>
          </a:bodyPr>
          <a:lstStyle/>
          <a:p>
            <a:pPr lvl="0" rtl="0">
              <a:spcBef>
                <a:spcPts val="0"/>
              </a:spcBef>
              <a:buNone/>
            </a:pPr>
            <a:r>
              <a:rPr lang="en"/>
              <a:t>JBoss EAP FIPS 140-2 Compliance can be assured with</a:t>
            </a:r>
          </a:p>
          <a:p>
            <a:pPr marL="457200" lvl="0" indent="-228600" rtl="0">
              <a:spcBef>
                <a:spcPts val="0"/>
              </a:spcBef>
            </a:pPr>
            <a:r>
              <a:rPr lang="en"/>
              <a:t>Password Complexity</a:t>
            </a:r>
          </a:p>
          <a:p>
            <a:pPr marL="457200" lvl="0" indent="-228600" rtl="0">
              <a:spcBef>
                <a:spcPts val="0"/>
              </a:spcBef>
            </a:pPr>
            <a:r>
              <a:rPr lang="en"/>
              <a:t>Using NSS Database with JBoss EAP</a:t>
            </a:r>
          </a:p>
          <a:p>
            <a:pPr marL="457200" lvl="0" indent="-228600" rtl="0">
              <a:spcBef>
                <a:spcPts val="0"/>
              </a:spcBef>
            </a:pPr>
            <a:r>
              <a:rPr lang="en"/>
              <a:t>FIPS Compliant Password Vault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651" name="Shape 651"/>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Security</a:t>
            </a:r>
          </a:p>
        </p:txBody>
      </p:sp>
      <p:sp>
        <p:nvSpPr>
          <p:cNvPr id="652" name="Shape 652"/>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Simplified Patch Management</a:t>
            </a:r>
          </a:p>
        </p:txBody>
      </p:sp>
      <p:pic>
        <p:nvPicPr>
          <p:cNvPr id="653" name="Shape 653"/>
          <p:cNvPicPr preferRelativeResize="0"/>
          <p:nvPr/>
        </p:nvPicPr>
        <p:blipFill>
          <a:blip r:embed="rId3">
            <a:alphaModFix/>
          </a:blip>
          <a:stretch>
            <a:fillRect/>
          </a:stretch>
        </p:blipFill>
        <p:spPr>
          <a:xfrm>
            <a:off x="4156700" y="1439650"/>
            <a:ext cx="4501401" cy="2179999"/>
          </a:xfrm>
          <a:prstGeom prst="rect">
            <a:avLst/>
          </a:prstGeom>
          <a:noFill/>
          <a:ln>
            <a:noFill/>
          </a:ln>
        </p:spPr>
      </p:pic>
      <p:sp>
        <p:nvSpPr>
          <p:cNvPr id="654" name="Shape 654"/>
          <p:cNvSpPr txBox="1">
            <a:spLocks noGrp="1"/>
          </p:cNvSpPr>
          <p:nvPr>
            <p:ph type="body" idx="1"/>
          </p:nvPr>
        </p:nvSpPr>
        <p:spPr>
          <a:xfrm>
            <a:off x="826650" y="1439650"/>
            <a:ext cx="3330000" cy="2625300"/>
          </a:xfrm>
          <a:prstGeom prst="rect">
            <a:avLst/>
          </a:prstGeom>
        </p:spPr>
        <p:txBody>
          <a:bodyPr lIns="91425" tIns="91425" rIns="91425" bIns="91425" anchor="t" anchorCtr="0">
            <a:noAutofit/>
          </a:bodyPr>
          <a:lstStyle/>
          <a:p>
            <a:pPr lvl="0" rtl="0">
              <a:spcBef>
                <a:spcPts val="0"/>
              </a:spcBef>
              <a:buNone/>
            </a:pPr>
            <a:r>
              <a:rPr lang="en"/>
              <a:t>As of JBoss EAP 6.2</a:t>
            </a:r>
          </a:p>
          <a:p>
            <a:pPr marL="457200" lvl="0" indent="-228600" rtl="0">
              <a:spcBef>
                <a:spcPts val="0"/>
              </a:spcBef>
            </a:pPr>
            <a:r>
              <a:rPr lang="en"/>
              <a:t>Individual patches for EAP 6.2.x and later versions released every 4-6 weeks as needed</a:t>
            </a:r>
          </a:p>
          <a:p>
            <a:pPr marL="457200" lvl="0" indent="-228600" rtl="0">
              <a:spcBef>
                <a:spcPts val="0"/>
              </a:spcBef>
            </a:pPr>
            <a:r>
              <a:rPr lang="en"/>
              <a:t>Minor releases scheduled for every 6 months via a cumulative patch</a:t>
            </a:r>
          </a:p>
          <a:p>
            <a:pPr marL="457200" lvl="0" indent="-228600" rtl="0">
              <a:spcBef>
                <a:spcPts val="0"/>
              </a:spcBef>
            </a:pPr>
            <a:r>
              <a:rPr lang="en"/>
              <a:t>If using Zip installed use CLI for patch management. No more patch scripting.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Shape 659"/>
          <p:cNvSpPr txBox="1">
            <a:spLocks noGrp="1"/>
          </p:cNvSpPr>
          <p:nvPr>
            <p:ph type="title"/>
          </p:nvPr>
        </p:nvSpPr>
        <p:spPr>
          <a:xfrm>
            <a:off x="826650" y="1660725"/>
            <a:ext cx="7490700" cy="1822200"/>
          </a:xfrm>
          <a:prstGeom prst="rect">
            <a:avLst/>
          </a:prstGeom>
        </p:spPr>
        <p:txBody>
          <a:bodyPr lIns="91425" tIns="91425" rIns="91425" bIns="91425" anchor="ctr" anchorCtr="0">
            <a:noAutofit/>
          </a:bodyPr>
          <a:lstStyle/>
          <a:p>
            <a:pPr lvl="0" rtl="0">
              <a:spcBef>
                <a:spcPts val="0"/>
              </a:spcBef>
              <a:buNone/>
            </a:pPr>
            <a:r>
              <a:rPr lang="en"/>
              <a:t>JBoss EAP Migrations Tooling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665" name="Shape 665"/>
          <p:cNvSpPr txBox="1">
            <a:spLocks noGrp="1"/>
          </p:cNvSpPr>
          <p:nvPr>
            <p:ph type="body" idx="1"/>
          </p:nvPr>
        </p:nvSpPr>
        <p:spPr>
          <a:xfrm>
            <a:off x="826700" y="1625925"/>
            <a:ext cx="3585000" cy="2825400"/>
          </a:xfrm>
          <a:prstGeom prst="rect">
            <a:avLst/>
          </a:prstGeom>
        </p:spPr>
        <p:txBody>
          <a:bodyPr lIns="91425" tIns="91425" rIns="91425" bIns="91425" anchor="t" anchorCtr="0">
            <a:noAutofit/>
          </a:bodyPr>
          <a:lstStyle/>
          <a:p>
            <a:pPr lvl="0" rtl="0">
              <a:spcBef>
                <a:spcPts val="0"/>
              </a:spcBef>
              <a:buNone/>
            </a:pPr>
            <a:r>
              <a:rPr lang="en"/>
              <a:t>Open source tool under JBoss Project:</a:t>
            </a:r>
          </a:p>
          <a:p>
            <a:pPr marL="457200" lvl="0" indent="-228600" rtl="0">
              <a:spcBef>
                <a:spcPts val="0"/>
              </a:spcBef>
            </a:pPr>
            <a:r>
              <a:rPr lang="en"/>
              <a:t>Analyzes your Java EE application code and artifacts</a:t>
            </a:r>
          </a:p>
          <a:p>
            <a:pPr marL="457200" lvl="0" indent="-228600" rtl="0">
              <a:spcBef>
                <a:spcPts val="0"/>
              </a:spcBef>
            </a:pPr>
            <a:r>
              <a:rPr lang="en"/>
              <a:t>Helps developers estimate and carry out application migrations</a:t>
            </a:r>
          </a:p>
          <a:p>
            <a:pPr marL="457200" lvl="0" indent="-228600" rtl="0">
              <a:spcBef>
                <a:spcPts val="0"/>
              </a:spcBef>
            </a:pPr>
            <a:r>
              <a:rPr lang="en"/>
              <a:t>Used throughout phases of a migration</a:t>
            </a:r>
          </a:p>
        </p:txBody>
      </p:sp>
      <p:sp>
        <p:nvSpPr>
          <p:cNvPr id="666" name="Shape 666"/>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Windup</a:t>
            </a:r>
          </a:p>
        </p:txBody>
      </p:sp>
      <p:sp>
        <p:nvSpPr>
          <p:cNvPr id="667" name="Shape 667"/>
          <p:cNvSpPr txBox="1">
            <a:spLocks noGrp="1"/>
          </p:cNvSpPr>
          <p:nvPr>
            <p:ph type="subTitle" idx="2"/>
          </p:nvPr>
        </p:nvSpPr>
        <p:spPr>
          <a:xfrm>
            <a:off x="826650" y="929775"/>
            <a:ext cx="7490700" cy="328800"/>
          </a:xfrm>
          <a:prstGeom prst="rect">
            <a:avLst/>
          </a:prstGeom>
        </p:spPr>
        <p:txBody>
          <a:bodyPr lIns="91425" tIns="91425" rIns="91425" bIns="91425" anchor="t" anchorCtr="0">
            <a:noAutofit/>
          </a:bodyPr>
          <a:lstStyle/>
          <a:p>
            <a:pPr lvl="0" rtl="0">
              <a:spcBef>
                <a:spcPts val="0"/>
              </a:spcBef>
              <a:buNone/>
            </a:pPr>
            <a:r>
              <a:rPr lang="en"/>
              <a:t>A JBoss EAP Migration Tool</a:t>
            </a:r>
          </a:p>
        </p:txBody>
      </p:sp>
      <p:pic>
        <p:nvPicPr>
          <p:cNvPr id="668" name="Shape 668"/>
          <p:cNvPicPr preferRelativeResize="0"/>
          <p:nvPr/>
        </p:nvPicPr>
        <p:blipFill>
          <a:blip r:embed="rId3">
            <a:alphaModFix/>
          </a:blip>
          <a:stretch>
            <a:fillRect/>
          </a:stretch>
        </p:blipFill>
        <p:spPr>
          <a:xfrm>
            <a:off x="4786725" y="1873648"/>
            <a:ext cx="3860500" cy="139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826650" y="1660725"/>
            <a:ext cx="7490700" cy="1822200"/>
          </a:xfrm>
          <a:prstGeom prst="rect">
            <a:avLst/>
          </a:prstGeom>
        </p:spPr>
        <p:txBody>
          <a:bodyPr lIns="91425" tIns="91425" rIns="91425" bIns="91425" anchor="ctr" anchorCtr="0">
            <a:noAutofit/>
          </a:bodyPr>
          <a:lstStyle/>
          <a:p>
            <a:pPr lvl="0" rtl="0">
              <a:spcBef>
                <a:spcPts val="0"/>
              </a:spcBef>
              <a:buNone/>
            </a:pPr>
            <a:r>
              <a:rPr lang="en"/>
              <a:t>JBoss EAP 6 &amp; 7 Overview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Shape 673"/>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674" name="Shape 674"/>
          <p:cNvSpPr txBox="1">
            <a:spLocks noGrp="1"/>
          </p:cNvSpPr>
          <p:nvPr>
            <p:ph type="body" idx="1"/>
          </p:nvPr>
        </p:nvSpPr>
        <p:spPr>
          <a:xfrm>
            <a:off x="826700" y="1625925"/>
            <a:ext cx="3585000" cy="2825400"/>
          </a:xfrm>
          <a:prstGeom prst="rect">
            <a:avLst/>
          </a:prstGeom>
        </p:spPr>
        <p:txBody>
          <a:bodyPr lIns="91425" tIns="91425" rIns="91425" bIns="91425" anchor="t" anchorCtr="0">
            <a:noAutofit/>
          </a:bodyPr>
          <a:lstStyle/>
          <a:p>
            <a:pPr lvl="0" rtl="0">
              <a:spcBef>
                <a:spcPts val="0"/>
              </a:spcBef>
              <a:buNone/>
            </a:pPr>
            <a:r>
              <a:rPr lang="en"/>
              <a:t>Windup helps you with:</a:t>
            </a:r>
          </a:p>
          <a:p>
            <a:pPr marL="457200" lvl="0" indent="-228600" rtl="0">
              <a:spcBef>
                <a:spcPts val="0"/>
              </a:spcBef>
            </a:pPr>
            <a:r>
              <a:rPr lang="en"/>
              <a:t>Migrate to non-proprietary code</a:t>
            </a:r>
          </a:p>
          <a:p>
            <a:pPr marL="457200" lvl="0" indent="-228600" rtl="0">
              <a:spcBef>
                <a:spcPts val="0"/>
              </a:spcBef>
            </a:pPr>
            <a:r>
              <a:rPr lang="en"/>
              <a:t>Upgrade / standardize frameworks</a:t>
            </a:r>
          </a:p>
          <a:p>
            <a:pPr marL="457200" lvl="0" indent="-228600" rtl="0">
              <a:spcBef>
                <a:spcPts val="0"/>
              </a:spcBef>
            </a:pPr>
            <a:r>
              <a:rPr lang="en"/>
              <a:t>Find deprecated code and resources</a:t>
            </a:r>
          </a:p>
          <a:p>
            <a:pPr lvl="0" rtl="0">
              <a:spcBef>
                <a:spcPts val="0"/>
              </a:spcBef>
              <a:buNone/>
            </a:pPr>
            <a:endParaRPr/>
          </a:p>
        </p:txBody>
      </p:sp>
      <p:sp>
        <p:nvSpPr>
          <p:cNvPr id="675" name="Shape 675"/>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Windup</a:t>
            </a:r>
          </a:p>
        </p:txBody>
      </p:sp>
      <p:sp>
        <p:nvSpPr>
          <p:cNvPr id="676" name="Shape 676"/>
          <p:cNvSpPr txBox="1">
            <a:spLocks noGrp="1"/>
          </p:cNvSpPr>
          <p:nvPr>
            <p:ph type="subTitle" idx="2"/>
          </p:nvPr>
        </p:nvSpPr>
        <p:spPr>
          <a:xfrm>
            <a:off x="826650" y="929775"/>
            <a:ext cx="7490700" cy="328800"/>
          </a:xfrm>
          <a:prstGeom prst="rect">
            <a:avLst/>
          </a:prstGeom>
        </p:spPr>
        <p:txBody>
          <a:bodyPr lIns="91425" tIns="91425" rIns="91425" bIns="91425" anchor="t" anchorCtr="0">
            <a:noAutofit/>
          </a:bodyPr>
          <a:lstStyle/>
          <a:p>
            <a:pPr lvl="0" rtl="0">
              <a:spcBef>
                <a:spcPts val="0"/>
              </a:spcBef>
              <a:buNone/>
            </a:pPr>
            <a:r>
              <a:rPr lang="en"/>
              <a:t>Tooling Help You</a:t>
            </a:r>
          </a:p>
        </p:txBody>
      </p:sp>
      <p:pic>
        <p:nvPicPr>
          <p:cNvPr id="677" name="Shape 677"/>
          <p:cNvPicPr preferRelativeResize="0"/>
          <p:nvPr/>
        </p:nvPicPr>
        <p:blipFill>
          <a:blip r:embed="rId3">
            <a:alphaModFix/>
          </a:blip>
          <a:stretch>
            <a:fillRect/>
          </a:stretch>
        </p:blipFill>
        <p:spPr>
          <a:xfrm>
            <a:off x="4786725" y="1873648"/>
            <a:ext cx="3860500" cy="1396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683" name="Shape 683"/>
          <p:cNvSpPr txBox="1">
            <a:spLocks noGrp="1"/>
          </p:cNvSpPr>
          <p:nvPr>
            <p:ph type="body" idx="1"/>
          </p:nvPr>
        </p:nvSpPr>
        <p:spPr>
          <a:xfrm>
            <a:off x="826700" y="1625925"/>
            <a:ext cx="3585000" cy="2825400"/>
          </a:xfrm>
          <a:prstGeom prst="rect">
            <a:avLst/>
          </a:prstGeom>
        </p:spPr>
        <p:txBody>
          <a:bodyPr lIns="91425" tIns="91425" rIns="91425" bIns="91425" anchor="t" anchorCtr="0">
            <a:noAutofit/>
          </a:bodyPr>
          <a:lstStyle/>
          <a:p>
            <a:pPr lvl="0" rtl="0">
              <a:spcBef>
                <a:spcPts val="0"/>
              </a:spcBef>
              <a:buNone/>
            </a:pPr>
            <a:r>
              <a:rPr lang="en"/>
              <a:t>Windup shows you:</a:t>
            </a:r>
          </a:p>
          <a:p>
            <a:pPr marL="457200" lvl="0" indent="-228600" rtl="0">
              <a:spcBef>
                <a:spcPts val="0"/>
              </a:spcBef>
            </a:pPr>
            <a:r>
              <a:rPr lang="en"/>
              <a:t>Proprietary libraries</a:t>
            </a:r>
          </a:p>
          <a:p>
            <a:pPr marL="457200" lvl="0" indent="-228600" rtl="0">
              <a:spcBef>
                <a:spcPts val="0"/>
              </a:spcBef>
            </a:pPr>
            <a:r>
              <a:rPr lang="en"/>
              <a:t>Proprietary configurations</a:t>
            </a:r>
          </a:p>
          <a:p>
            <a:pPr marL="457200" lvl="0" indent="-228600" rtl="0">
              <a:spcBef>
                <a:spcPts val="0"/>
              </a:spcBef>
            </a:pPr>
            <a:r>
              <a:rPr lang="en"/>
              <a:t>WAR/EAR descriptors</a:t>
            </a:r>
          </a:p>
          <a:p>
            <a:pPr marL="457200" lvl="0" indent="-228600" rtl="0">
              <a:spcBef>
                <a:spcPts val="0"/>
              </a:spcBef>
            </a:pPr>
            <a:r>
              <a:rPr lang="en"/>
              <a:t>Service locators</a:t>
            </a:r>
          </a:p>
          <a:p>
            <a:pPr marL="457200" lvl="0" indent="-228600" rtl="0">
              <a:spcBef>
                <a:spcPts val="0"/>
              </a:spcBef>
            </a:pPr>
            <a:r>
              <a:rPr lang="en"/>
              <a:t>Web Services</a:t>
            </a:r>
          </a:p>
          <a:p>
            <a:pPr marL="457200" lvl="0" indent="-228600" rtl="0">
              <a:spcBef>
                <a:spcPts val="0"/>
              </a:spcBef>
            </a:pPr>
            <a:r>
              <a:rPr lang="en"/>
              <a:t>EJB descriptors</a:t>
            </a:r>
          </a:p>
          <a:p>
            <a:pPr marL="457200" lvl="0" indent="-228600" rtl="0">
              <a:spcBef>
                <a:spcPts val="0"/>
              </a:spcBef>
            </a:pPr>
            <a:r>
              <a:rPr lang="en"/>
              <a:t>Deprecated Java code</a:t>
            </a:r>
          </a:p>
          <a:p>
            <a:pPr lvl="0" rtl="0">
              <a:spcBef>
                <a:spcPts val="0"/>
              </a:spcBef>
              <a:buNone/>
            </a:pPr>
            <a:endParaRPr/>
          </a:p>
        </p:txBody>
      </p:sp>
      <p:sp>
        <p:nvSpPr>
          <p:cNvPr id="684" name="Shape 684"/>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Windup</a:t>
            </a:r>
          </a:p>
        </p:txBody>
      </p:sp>
      <p:sp>
        <p:nvSpPr>
          <p:cNvPr id="685" name="Shape 685"/>
          <p:cNvSpPr txBox="1">
            <a:spLocks noGrp="1"/>
          </p:cNvSpPr>
          <p:nvPr>
            <p:ph type="subTitle" idx="2"/>
          </p:nvPr>
        </p:nvSpPr>
        <p:spPr>
          <a:xfrm>
            <a:off x="826650" y="929775"/>
            <a:ext cx="7490700" cy="328800"/>
          </a:xfrm>
          <a:prstGeom prst="rect">
            <a:avLst/>
          </a:prstGeom>
        </p:spPr>
        <p:txBody>
          <a:bodyPr lIns="91425" tIns="91425" rIns="91425" bIns="91425" anchor="t" anchorCtr="0">
            <a:noAutofit/>
          </a:bodyPr>
          <a:lstStyle/>
          <a:p>
            <a:pPr lvl="0" rtl="0">
              <a:spcBef>
                <a:spcPts val="0"/>
              </a:spcBef>
              <a:buNone/>
            </a:pPr>
            <a:r>
              <a:rPr lang="en"/>
              <a:t>Tooling Shows You</a:t>
            </a:r>
          </a:p>
        </p:txBody>
      </p:sp>
      <p:pic>
        <p:nvPicPr>
          <p:cNvPr id="686" name="Shape 686"/>
          <p:cNvPicPr preferRelativeResize="0"/>
          <p:nvPr/>
        </p:nvPicPr>
        <p:blipFill>
          <a:blip r:embed="rId3">
            <a:alphaModFix/>
          </a:blip>
          <a:stretch>
            <a:fillRect/>
          </a:stretch>
        </p:blipFill>
        <p:spPr>
          <a:xfrm>
            <a:off x="4786725" y="1873648"/>
            <a:ext cx="3860500" cy="1396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692" name="Shape 692"/>
          <p:cNvSpPr txBox="1">
            <a:spLocks noGrp="1"/>
          </p:cNvSpPr>
          <p:nvPr>
            <p:ph type="body" idx="1"/>
          </p:nvPr>
        </p:nvSpPr>
        <p:spPr>
          <a:xfrm>
            <a:off x="826700" y="1625925"/>
            <a:ext cx="3585000" cy="2825400"/>
          </a:xfrm>
          <a:prstGeom prst="rect">
            <a:avLst/>
          </a:prstGeom>
        </p:spPr>
        <p:txBody>
          <a:bodyPr lIns="91425" tIns="91425" rIns="91425" bIns="91425" anchor="t" anchorCtr="0">
            <a:noAutofit/>
          </a:bodyPr>
          <a:lstStyle/>
          <a:p>
            <a:pPr lvl="0" rtl="0">
              <a:spcBef>
                <a:spcPts val="0"/>
              </a:spcBef>
              <a:buNone/>
            </a:pPr>
            <a:r>
              <a:rPr lang="en"/>
              <a:t>Windup gives you a report that highlights</a:t>
            </a:r>
          </a:p>
          <a:p>
            <a:pPr marL="457200" lvl="0" indent="-228600" rtl="0">
              <a:spcBef>
                <a:spcPts val="0"/>
              </a:spcBef>
            </a:pPr>
            <a:r>
              <a:rPr lang="en"/>
              <a:t>Story Points per findings</a:t>
            </a:r>
          </a:p>
          <a:p>
            <a:pPr marL="457200" lvl="0" indent="-228600" rtl="0">
              <a:spcBef>
                <a:spcPts val="0"/>
              </a:spcBef>
            </a:pPr>
            <a:r>
              <a:rPr lang="en"/>
              <a:t>Complexity of findings</a:t>
            </a:r>
          </a:p>
          <a:p>
            <a:pPr marL="457200" lvl="0" indent="-228600" rtl="0">
              <a:spcBef>
                <a:spcPts val="0"/>
              </a:spcBef>
            </a:pPr>
            <a:r>
              <a:rPr lang="en"/>
              <a:t>JAR Dependencies</a:t>
            </a:r>
          </a:p>
          <a:p>
            <a:pPr marL="457200" lvl="0" indent="-228600" rtl="0">
              <a:spcBef>
                <a:spcPts val="0"/>
              </a:spcBef>
            </a:pPr>
            <a:r>
              <a:rPr lang="en"/>
              <a:t>Mandatory vs Optional Fixes</a:t>
            </a:r>
          </a:p>
          <a:p>
            <a:pPr marL="457200" lvl="0" indent="-228600" rtl="0">
              <a:spcBef>
                <a:spcPts val="0"/>
              </a:spcBef>
            </a:pPr>
            <a:r>
              <a:rPr lang="en"/>
              <a:t>Suggestions on Fixes</a:t>
            </a:r>
          </a:p>
          <a:p>
            <a:pPr lvl="0" rtl="0">
              <a:spcBef>
                <a:spcPts val="0"/>
              </a:spcBef>
              <a:buNone/>
            </a:pPr>
            <a:endParaRPr/>
          </a:p>
        </p:txBody>
      </p:sp>
      <p:sp>
        <p:nvSpPr>
          <p:cNvPr id="693" name="Shape 693"/>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Windup</a:t>
            </a:r>
          </a:p>
        </p:txBody>
      </p:sp>
      <p:sp>
        <p:nvSpPr>
          <p:cNvPr id="694" name="Shape 694"/>
          <p:cNvSpPr txBox="1">
            <a:spLocks noGrp="1"/>
          </p:cNvSpPr>
          <p:nvPr>
            <p:ph type="subTitle" idx="2"/>
          </p:nvPr>
        </p:nvSpPr>
        <p:spPr>
          <a:xfrm>
            <a:off x="826650" y="929775"/>
            <a:ext cx="7490700" cy="328800"/>
          </a:xfrm>
          <a:prstGeom prst="rect">
            <a:avLst/>
          </a:prstGeom>
        </p:spPr>
        <p:txBody>
          <a:bodyPr lIns="91425" tIns="91425" rIns="91425" bIns="91425" anchor="t" anchorCtr="0">
            <a:noAutofit/>
          </a:bodyPr>
          <a:lstStyle/>
          <a:p>
            <a:pPr lvl="0" rtl="0">
              <a:spcBef>
                <a:spcPts val="0"/>
              </a:spcBef>
              <a:buNone/>
            </a:pPr>
            <a:r>
              <a:rPr lang="en"/>
              <a:t>Tooling Gives You</a:t>
            </a:r>
          </a:p>
        </p:txBody>
      </p:sp>
      <p:pic>
        <p:nvPicPr>
          <p:cNvPr id="695" name="Shape 695"/>
          <p:cNvPicPr preferRelativeResize="0"/>
          <p:nvPr/>
        </p:nvPicPr>
        <p:blipFill>
          <a:blip r:embed="rId3">
            <a:alphaModFix/>
          </a:blip>
          <a:stretch>
            <a:fillRect/>
          </a:stretch>
        </p:blipFill>
        <p:spPr>
          <a:xfrm>
            <a:off x="4184393" y="1240159"/>
            <a:ext cx="4669351" cy="26631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Shape 700"/>
          <p:cNvSpPr txBox="1">
            <a:spLocks noGrp="1"/>
          </p:cNvSpPr>
          <p:nvPr>
            <p:ph type="title"/>
          </p:nvPr>
        </p:nvSpPr>
        <p:spPr>
          <a:xfrm>
            <a:off x="826650" y="1660725"/>
            <a:ext cx="7490700" cy="1822200"/>
          </a:xfrm>
          <a:prstGeom prst="rect">
            <a:avLst/>
          </a:prstGeom>
        </p:spPr>
        <p:txBody>
          <a:bodyPr lIns="91425" tIns="91425" rIns="91425" bIns="91425" anchor="ctr" anchorCtr="0">
            <a:noAutofit/>
          </a:bodyPr>
          <a:lstStyle/>
          <a:p>
            <a:pPr lvl="0" rtl="0">
              <a:spcBef>
                <a:spcPts val="0"/>
              </a:spcBef>
              <a:buNone/>
            </a:pPr>
            <a:r>
              <a:rPr lang="en"/>
              <a:t>Red Hat Migration Methodology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p:nvPr/>
        </p:nvSpPr>
        <p:spPr>
          <a:xfrm>
            <a:off x="5879041" y="1611841"/>
            <a:ext cx="2995200" cy="2238300"/>
          </a:xfrm>
          <a:prstGeom prst="chevron">
            <a:avLst>
              <a:gd name="adj" fmla="val 34989"/>
            </a:avLst>
          </a:prstGeom>
          <a:solidFill>
            <a:srgbClr val="003E4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dk1"/>
              </a:solidFill>
              <a:latin typeface="Arial"/>
              <a:ea typeface="Arial"/>
              <a:cs typeface="Arial"/>
              <a:sym typeface="Arial"/>
            </a:endParaRPr>
          </a:p>
        </p:txBody>
      </p:sp>
      <p:sp>
        <p:nvSpPr>
          <p:cNvPr id="706" name="Shape 706"/>
          <p:cNvSpPr/>
          <p:nvPr/>
        </p:nvSpPr>
        <p:spPr>
          <a:xfrm>
            <a:off x="7963959" y="1611841"/>
            <a:ext cx="1179900" cy="2238300"/>
          </a:xfrm>
          <a:prstGeom prst="chevron">
            <a:avLst>
              <a:gd name="adj" fmla="val 0"/>
            </a:avLst>
          </a:prstGeom>
          <a:solidFill>
            <a:srgbClr val="003E4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dk1"/>
              </a:solidFill>
              <a:latin typeface="Arial"/>
              <a:ea typeface="Arial"/>
              <a:cs typeface="Arial"/>
              <a:sym typeface="Arial"/>
            </a:endParaRPr>
          </a:p>
        </p:txBody>
      </p:sp>
      <p:sp>
        <p:nvSpPr>
          <p:cNvPr id="707" name="Shape 707"/>
          <p:cNvSpPr/>
          <p:nvPr/>
        </p:nvSpPr>
        <p:spPr>
          <a:xfrm>
            <a:off x="0" y="1608667"/>
            <a:ext cx="3169800" cy="2238300"/>
          </a:xfrm>
          <a:prstGeom prst="homePlate">
            <a:avLst>
              <a:gd name="adj" fmla="val 36052"/>
            </a:avLst>
          </a:prstGeom>
          <a:solidFill>
            <a:srgbClr val="BFDDE3"/>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p:txBody>
      </p:sp>
      <p:sp>
        <p:nvSpPr>
          <p:cNvPr id="708" name="Shape 708"/>
          <p:cNvSpPr/>
          <p:nvPr/>
        </p:nvSpPr>
        <p:spPr>
          <a:xfrm>
            <a:off x="174979" y="2042060"/>
            <a:ext cx="2286000" cy="1370400"/>
          </a:xfrm>
          <a:prstGeom prst="rect">
            <a:avLst/>
          </a:prstGeom>
          <a:noFill/>
          <a:ln>
            <a:noFill/>
          </a:ln>
        </p:spPr>
        <p:txBody>
          <a:bodyPr lIns="90000" tIns="0" rIns="90000" bIns="45700" anchor="ctr" anchorCtr="0">
            <a:noAutofit/>
          </a:bodyPr>
          <a:lstStyle/>
          <a:p>
            <a:pPr marL="0" marR="0" lvl="0" indent="0" algn="ctr" rtl="0">
              <a:lnSpc>
                <a:spcPct val="100000"/>
              </a:lnSpc>
              <a:spcBef>
                <a:spcPts val="0"/>
              </a:spcBef>
              <a:spcAft>
                <a:spcPts val="0"/>
              </a:spcAft>
              <a:buClr>
                <a:srgbClr val="BFBFBF"/>
              </a:buClr>
              <a:buSzPct val="25000"/>
              <a:buFont typeface="Arial"/>
              <a:buNone/>
            </a:pPr>
            <a:r>
              <a:rPr lang="en" sz="1600" b="0" i="0" u="none" strike="noStrike" cap="none">
                <a:solidFill>
                  <a:srgbClr val="BFBFBF"/>
                </a:solidFill>
                <a:latin typeface="Arial"/>
                <a:ea typeface="Arial"/>
                <a:cs typeface="Arial"/>
                <a:sym typeface="Arial"/>
              </a:rPr>
              <a:t>[ 1]  </a:t>
            </a:r>
          </a:p>
          <a:p>
            <a:pPr marL="0" marR="0" lvl="0" indent="0" algn="ctr" rtl="0">
              <a:lnSpc>
                <a:spcPct val="10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595959"/>
              </a:buClr>
              <a:buSzPct val="25000"/>
              <a:buFont typeface="Arial"/>
              <a:buNone/>
            </a:pPr>
            <a:r>
              <a:rPr lang="en" sz="1800" b="0" i="0" u="none" strike="noStrike" cap="none">
                <a:solidFill>
                  <a:srgbClr val="595959"/>
                </a:solidFill>
                <a:latin typeface="Arial"/>
                <a:ea typeface="Arial"/>
                <a:cs typeface="Arial"/>
                <a:sym typeface="Arial"/>
              </a:rPr>
              <a:t>YOU ARE </a:t>
            </a:r>
          </a:p>
          <a:p>
            <a:pPr marL="0" marR="0" lvl="0" indent="0" algn="ctr" rtl="0">
              <a:lnSpc>
                <a:spcPct val="100000"/>
              </a:lnSpc>
              <a:spcBef>
                <a:spcPts val="0"/>
              </a:spcBef>
              <a:spcAft>
                <a:spcPts val="0"/>
              </a:spcAft>
              <a:buClr>
                <a:srgbClr val="595959"/>
              </a:buClr>
              <a:buSzPct val="25000"/>
              <a:buFont typeface="Arial"/>
              <a:buNone/>
            </a:pPr>
            <a:r>
              <a:rPr lang="en" sz="1800" b="0" i="0" u="none" strike="noStrike" cap="none">
                <a:solidFill>
                  <a:srgbClr val="595959"/>
                </a:solidFill>
                <a:latin typeface="Arial"/>
                <a:ea typeface="Arial"/>
                <a:cs typeface="Arial"/>
                <a:sym typeface="Arial"/>
              </a:rPr>
              <a:t>CURRENTLY </a:t>
            </a:r>
            <a:r>
              <a:rPr lang="en" sz="1800">
                <a:solidFill>
                  <a:srgbClr val="595959"/>
                </a:solidFill>
              </a:rPr>
              <a:t>USING AN EE CONTAINER</a:t>
            </a:r>
          </a:p>
        </p:txBody>
      </p:sp>
      <p:sp>
        <p:nvSpPr>
          <p:cNvPr id="709" name="Shape 709"/>
          <p:cNvSpPr/>
          <p:nvPr/>
        </p:nvSpPr>
        <p:spPr>
          <a:xfrm>
            <a:off x="2661708" y="1613957"/>
            <a:ext cx="3714900" cy="2238300"/>
          </a:xfrm>
          <a:prstGeom prst="chevron">
            <a:avLst>
              <a:gd name="adj" fmla="val 35106"/>
            </a:avLst>
          </a:prstGeom>
          <a:solidFill>
            <a:srgbClr val="007A87"/>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dk1"/>
              </a:solidFill>
              <a:latin typeface="Arial"/>
              <a:ea typeface="Arial"/>
              <a:cs typeface="Arial"/>
              <a:sym typeface="Arial"/>
            </a:endParaRPr>
          </a:p>
        </p:txBody>
      </p:sp>
      <p:sp>
        <p:nvSpPr>
          <p:cNvPr id="710" name="Shape 710"/>
          <p:cNvSpPr/>
          <p:nvPr/>
        </p:nvSpPr>
        <p:spPr>
          <a:xfrm>
            <a:off x="3169800" y="1987100"/>
            <a:ext cx="2913000" cy="1459200"/>
          </a:xfrm>
          <a:prstGeom prst="rect">
            <a:avLst/>
          </a:prstGeom>
          <a:noFill/>
          <a:ln>
            <a:noFill/>
          </a:ln>
        </p:spPr>
        <p:txBody>
          <a:bodyPr lIns="90000" tIns="0" rIns="90000" bIns="45700" anchor="ctr" anchorCtr="0">
            <a:noAutofit/>
          </a:bodyPr>
          <a:lstStyle/>
          <a:p>
            <a:pPr marL="0" marR="0" lvl="0" indent="0" algn="ctr" rtl="0">
              <a:lnSpc>
                <a:spcPct val="100000"/>
              </a:lnSpc>
              <a:spcBef>
                <a:spcPts val="0"/>
              </a:spcBef>
              <a:spcAft>
                <a:spcPts val="0"/>
              </a:spcAft>
              <a:buClr>
                <a:srgbClr val="D8D8D8"/>
              </a:buClr>
              <a:buSzPct val="25000"/>
              <a:buFont typeface="Arial"/>
              <a:buNone/>
            </a:pPr>
            <a:r>
              <a:rPr lang="en" sz="1600" b="0" i="0" u="none" strike="noStrike" cap="none">
                <a:solidFill>
                  <a:srgbClr val="D8D8D8"/>
                </a:solidFill>
                <a:latin typeface="Arial"/>
                <a:ea typeface="Arial"/>
                <a:cs typeface="Arial"/>
                <a:sym typeface="Arial"/>
              </a:rPr>
              <a:t>[2] </a:t>
            </a:r>
          </a:p>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YOU HAVE BEEN TASKED WITH MIGRATI</a:t>
            </a:r>
            <a:r>
              <a:rPr lang="en" sz="1800">
                <a:solidFill>
                  <a:srgbClr val="FFFFFF"/>
                </a:solidFill>
              </a:rPr>
              <a:t>NG/</a:t>
            </a:r>
            <a:r>
              <a:rPr lang="en" sz="1800" b="0" i="0" u="none" strike="noStrike" cap="none">
                <a:solidFill>
                  <a:srgbClr val="FFFFFF"/>
                </a:solidFill>
                <a:latin typeface="Arial"/>
                <a:ea typeface="Arial"/>
                <a:cs typeface="Arial"/>
                <a:sym typeface="Arial"/>
              </a:rPr>
              <a:t>UPGRADING </a:t>
            </a:r>
            <a:r>
              <a:rPr lang="en" sz="1800">
                <a:solidFill>
                  <a:srgbClr val="FFFFFF"/>
                </a:solidFill>
              </a:rPr>
              <a:t>TO </a:t>
            </a:r>
            <a:r>
              <a:rPr lang="en" sz="1800" b="0" i="0" u="none" strike="noStrike" cap="none">
                <a:solidFill>
                  <a:srgbClr val="FFFFFF"/>
                </a:solidFill>
                <a:latin typeface="Arial"/>
                <a:ea typeface="Arial"/>
                <a:cs typeface="Arial"/>
                <a:sym typeface="Arial"/>
              </a:rPr>
              <a:t>RED HAT JBOSS EAP</a:t>
            </a:r>
          </a:p>
        </p:txBody>
      </p:sp>
      <p:sp>
        <p:nvSpPr>
          <p:cNvPr id="711" name="Shape 711"/>
          <p:cNvSpPr/>
          <p:nvPr/>
        </p:nvSpPr>
        <p:spPr>
          <a:xfrm>
            <a:off x="6711243" y="2114550"/>
            <a:ext cx="2376300" cy="1401300"/>
          </a:xfrm>
          <a:prstGeom prst="rect">
            <a:avLst/>
          </a:prstGeom>
          <a:noFill/>
          <a:ln>
            <a:noFill/>
          </a:ln>
        </p:spPr>
        <p:txBody>
          <a:bodyPr lIns="90000" tIns="0" rIns="90000" bIns="45700" anchor="ctr" anchorCtr="0">
            <a:noAutofit/>
          </a:bodyPr>
          <a:lstStyle/>
          <a:p>
            <a:pPr marL="0" marR="0" lvl="0" indent="0" algn="ctr" rtl="0">
              <a:lnSpc>
                <a:spcPct val="100000"/>
              </a:lnSpc>
              <a:spcBef>
                <a:spcPts val="0"/>
              </a:spcBef>
              <a:spcAft>
                <a:spcPts val="0"/>
              </a:spcAft>
              <a:buClr>
                <a:srgbClr val="D9D9D9"/>
              </a:buClr>
              <a:buSzPct val="25000"/>
              <a:buFont typeface="Arial"/>
              <a:buNone/>
            </a:pPr>
            <a:r>
              <a:rPr lang="en" sz="1600" b="0" i="0" u="none" strike="noStrike" cap="none">
                <a:solidFill>
                  <a:srgbClr val="D9D9D9"/>
                </a:solidFill>
                <a:latin typeface="Arial"/>
                <a:ea typeface="Arial"/>
                <a:cs typeface="Arial"/>
                <a:sym typeface="Arial"/>
              </a:rPr>
              <a:t>[3] </a:t>
            </a:r>
          </a:p>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YOU ARE </a:t>
            </a:r>
          </a:p>
          <a:p>
            <a:pPr marL="0" marR="0" lvl="0" indent="0" algn="ctr" rtl="0">
              <a:lnSpc>
                <a:spcPct val="100000"/>
              </a:lnSpc>
              <a:spcBef>
                <a:spcPts val="0"/>
              </a:spcBef>
              <a:spcAft>
                <a:spcPts val="0"/>
              </a:spcAft>
              <a:buClr>
                <a:srgbClr val="FFFFFF"/>
              </a:buClr>
              <a:buSzPct val="25000"/>
              <a:buFont typeface="Arial"/>
              <a:buNone/>
            </a:pPr>
            <a:r>
              <a:rPr lang="en" sz="1800" b="0" i="0" u="none" strike="noStrike" cap="none">
                <a:solidFill>
                  <a:srgbClr val="FFFFFF"/>
                </a:solidFill>
                <a:latin typeface="Arial"/>
                <a:ea typeface="Arial"/>
                <a:cs typeface="Arial"/>
                <a:sym typeface="Arial"/>
              </a:rPr>
              <a:t>UNFAMILIAR WITH WHAT IS AHEAD</a:t>
            </a:r>
          </a:p>
          <a:p>
            <a:pPr marL="0" marR="0" lvl="0" indent="0" algn="ctr" rtl="0">
              <a:lnSpc>
                <a:spcPct val="100000"/>
              </a:lnSpc>
              <a:spcBef>
                <a:spcPts val="0"/>
              </a:spcBef>
              <a:spcAft>
                <a:spcPts val="0"/>
              </a:spcAft>
              <a:buClr>
                <a:srgbClr val="000000"/>
              </a:buClr>
              <a:buFont typeface="Arial"/>
              <a:buNone/>
            </a:pPr>
            <a:endParaRPr sz="1200" b="0" i="0" u="none" strike="noStrike" cap="none">
              <a:solidFill>
                <a:srgbClr val="FFFFFF"/>
              </a:solidFill>
              <a:latin typeface="Arial"/>
              <a:ea typeface="Arial"/>
              <a:cs typeface="Arial"/>
              <a:sym typeface="Arial"/>
            </a:endParaRPr>
          </a:p>
        </p:txBody>
      </p:sp>
      <p:sp>
        <p:nvSpPr>
          <p:cNvPr id="712" name="Shape 712"/>
          <p:cNvSpPr txBox="1"/>
          <p:nvPr/>
        </p:nvSpPr>
        <p:spPr>
          <a:xfrm>
            <a:off x="765352" y="439041"/>
            <a:ext cx="8229000" cy="545100"/>
          </a:xfrm>
          <a:prstGeom prst="rect">
            <a:avLst/>
          </a:prstGeom>
          <a:noFill/>
          <a:ln>
            <a:noFill/>
          </a:ln>
        </p:spPr>
        <p:txBody>
          <a:bodyPr lIns="0" tIns="9825" rIns="0" bIns="0" anchor="t" anchorCtr="0">
            <a:noAutofit/>
          </a:bodyPr>
          <a:lstStyle/>
          <a:p>
            <a:pPr marL="0" marR="0" lvl="0" indent="0" algn="l" rtl="0">
              <a:lnSpc>
                <a:spcPct val="93000"/>
              </a:lnSpc>
              <a:spcBef>
                <a:spcPts val="0"/>
              </a:spcBef>
              <a:spcAft>
                <a:spcPts val="0"/>
              </a:spcAft>
              <a:buClr>
                <a:srgbClr val="000000"/>
              </a:buClr>
              <a:buSzPct val="25000"/>
              <a:buFont typeface="Arial"/>
              <a:buNone/>
            </a:pPr>
            <a:r>
              <a:rPr lang="en" sz="2800" b="0" i="0" u="none" strike="noStrike" cap="none">
                <a:solidFill>
                  <a:srgbClr val="3F3F3F"/>
                </a:solidFill>
                <a:latin typeface="Arial"/>
                <a:ea typeface="Arial"/>
                <a:cs typeface="Arial"/>
                <a:sym typeface="Arial"/>
              </a:rPr>
              <a:t>DOES THIS LOOK FAMILIAR?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p:nvPr/>
        </p:nvSpPr>
        <p:spPr>
          <a:xfrm>
            <a:off x="752324" y="2906691"/>
            <a:ext cx="1508100" cy="646199"/>
          </a:xfrm>
          <a:prstGeom prst="rect">
            <a:avLst/>
          </a:prstGeom>
          <a:noFill/>
          <a:ln>
            <a:noFill/>
          </a:ln>
        </p:spPr>
        <p:txBody>
          <a:bodyPr lIns="91425" tIns="45700" rIns="91425" bIns="45700" anchor="t" anchorCtr="0">
            <a:noAutofit/>
          </a:bodyPr>
          <a:lstStyle/>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CHECK OUT </a:t>
            </a:r>
          </a:p>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the sources from version control</a:t>
            </a:r>
          </a:p>
        </p:txBody>
      </p:sp>
      <p:sp>
        <p:nvSpPr>
          <p:cNvPr id="718" name="Shape 718"/>
          <p:cNvSpPr/>
          <p:nvPr/>
        </p:nvSpPr>
        <p:spPr>
          <a:xfrm>
            <a:off x="2308669" y="2906691"/>
            <a:ext cx="1479600" cy="646199"/>
          </a:xfrm>
          <a:prstGeom prst="rect">
            <a:avLst/>
          </a:prstGeom>
          <a:noFill/>
          <a:ln>
            <a:noFill/>
          </a:ln>
        </p:spPr>
        <p:txBody>
          <a:bodyPr lIns="91425" tIns="45700" rIns="91425" bIns="45700" anchor="t" anchorCtr="0">
            <a:noAutofit/>
          </a:bodyPr>
          <a:lstStyle/>
          <a:p>
            <a:pPr marL="50800" marR="0" lvl="7"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DETERMINE </a:t>
            </a:r>
          </a:p>
          <a:p>
            <a:pPr marL="50800" marR="0" lvl="7"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vendor-specific code</a:t>
            </a:r>
          </a:p>
        </p:txBody>
      </p:sp>
      <p:sp>
        <p:nvSpPr>
          <p:cNvPr id="719" name="Shape 719"/>
          <p:cNvSpPr/>
          <p:nvPr/>
        </p:nvSpPr>
        <p:spPr>
          <a:xfrm>
            <a:off x="3842342" y="2906691"/>
            <a:ext cx="1454700" cy="646199"/>
          </a:xfrm>
          <a:prstGeom prst="rect">
            <a:avLst/>
          </a:prstGeom>
          <a:noFill/>
          <a:ln>
            <a:noFill/>
          </a:ln>
        </p:spPr>
        <p:txBody>
          <a:bodyPr lIns="91425" tIns="45700" rIns="91425" bIns="45700" anchor="t" anchorCtr="0">
            <a:noAutofit/>
          </a:bodyPr>
          <a:lstStyle/>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DETERMINE </a:t>
            </a:r>
          </a:p>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vendor-specific configuration files</a:t>
            </a:r>
          </a:p>
        </p:txBody>
      </p:sp>
      <p:sp>
        <p:nvSpPr>
          <p:cNvPr id="720" name="Shape 720"/>
          <p:cNvSpPr/>
          <p:nvPr/>
        </p:nvSpPr>
        <p:spPr>
          <a:xfrm>
            <a:off x="6813450" y="2906691"/>
            <a:ext cx="1632900" cy="1015799"/>
          </a:xfrm>
          <a:prstGeom prst="rect">
            <a:avLst/>
          </a:prstGeom>
          <a:noFill/>
          <a:ln>
            <a:noFill/>
          </a:ln>
        </p:spPr>
        <p:txBody>
          <a:bodyPr lIns="91425" tIns="45700" rIns="91425" bIns="45700" anchor="t" anchorCtr="0">
            <a:noAutofit/>
          </a:bodyPr>
          <a:lstStyle/>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FIND </a:t>
            </a:r>
          </a:p>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resource references:</a:t>
            </a:r>
          </a:p>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 Databases</a:t>
            </a:r>
          </a:p>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 Queues</a:t>
            </a:r>
          </a:p>
        </p:txBody>
      </p:sp>
      <p:sp>
        <p:nvSpPr>
          <p:cNvPr id="721" name="Shape 721"/>
          <p:cNvSpPr/>
          <p:nvPr/>
        </p:nvSpPr>
        <p:spPr>
          <a:xfrm>
            <a:off x="5273857" y="2906691"/>
            <a:ext cx="1718400" cy="646199"/>
          </a:xfrm>
          <a:prstGeom prst="rect">
            <a:avLst/>
          </a:prstGeom>
          <a:noFill/>
          <a:ln>
            <a:noFill/>
          </a:ln>
        </p:spPr>
        <p:txBody>
          <a:bodyPr lIns="91425" tIns="45700" rIns="91425" bIns="45700" anchor="t" anchorCtr="0">
            <a:noAutofit/>
          </a:bodyPr>
          <a:lstStyle/>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DETERMINE </a:t>
            </a:r>
          </a:p>
          <a:p>
            <a:pPr marL="50800" marR="0" lvl="0" indent="0" algn="ctr" rtl="0">
              <a:lnSpc>
                <a:spcPct val="100000"/>
              </a:lnSpc>
              <a:spcBef>
                <a:spcPts val="0"/>
              </a:spcBef>
              <a:spcAft>
                <a:spcPts val="0"/>
              </a:spcAft>
              <a:buClr>
                <a:srgbClr val="C5000A"/>
              </a:buClr>
              <a:buSzPct val="25000"/>
              <a:buFont typeface="Arial"/>
              <a:buNone/>
            </a:pPr>
            <a:r>
              <a:rPr lang="en" sz="1200" b="0" i="0" u="none" strike="noStrike" cap="none">
                <a:solidFill>
                  <a:srgbClr val="3F3F3F"/>
                </a:solidFill>
                <a:latin typeface="Arial"/>
                <a:ea typeface="Arial"/>
                <a:cs typeface="Arial"/>
                <a:sym typeface="Arial"/>
              </a:rPr>
              <a:t>provided/consumed services</a:t>
            </a:r>
          </a:p>
        </p:txBody>
      </p:sp>
      <p:cxnSp>
        <p:nvCxnSpPr>
          <p:cNvPr id="722" name="Shape 722"/>
          <p:cNvCxnSpPr/>
          <p:nvPr/>
        </p:nvCxnSpPr>
        <p:spPr>
          <a:xfrm>
            <a:off x="1511905" y="2549073"/>
            <a:ext cx="6126299" cy="0"/>
          </a:xfrm>
          <a:prstGeom prst="straightConnector1">
            <a:avLst/>
          </a:prstGeom>
          <a:noFill/>
          <a:ln w="19050" cap="flat" cmpd="sng">
            <a:solidFill>
              <a:srgbClr val="B6000D"/>
            </a:solidFill>
            <a:prstDash val="solid"/>
            <a:round/>
            <a:headEnd type="none" w="med" len="med"/>
            <a:tailEnd type="none" w="med" len="med"/>
          </a:ln>
        </p:spPr>
      </p:cxnSp>
      <p:grpSp>
        <p:nvGrpSpPr>
          <p:cNvPr id="723" name="Shape 723"/>
          <p:cNvGrpSpPr/>
          <p:nvPr/>
        </p:nvGrpSpPr>
        <p:grpSpPr>
          <a:xfrm>
            <a:off x="1475634" y="2546332"/>
            <a:ext cx="73200" cy="347100"/>
            <a:chOff x="3657601" y="3915282"/>
            <a:chExt cx="73200" cy="347100"/>
          </a:xfrm>
        </p:grpSpPr>
        <p:cxnSp>
          <p:nvCxnSpPr>
            <p:cNvPr id="724" name="Shape 724"/>
            <p:cNvCxnSpPr/>
            <p:nvPr/>
          </p:nvCxnSpPr>
          <p:spPr>
            <a:xfrm rot="10800000">
              <a:off x="3694176" y="3915282"/>
              <a:ext cx="0" cy="278100"/>
            </a:xfrm>
            <a:prstGeom prst="straightConnector1">
              <a:avLst/>
            </a:prstGeom>
            <a:noFill/>
            <a:ln w="19050" cap="flat" cmpd="sng">
              <a:solidFill>
                <a:srgbClr val="B6000D"/>
              </a:solidFill>
              <a:prstDash val="solid"/>
              <a:round/>
              <a:headEnd type="none" w="med" len="med"/>
              <a:tailEnd type="none" w="med" len="med"/>
            </a:ln>
          </p:spPr>
        </p:cxnSp>
        <p:sp>
          <p:nvSpPr>
            <p:cNvPr id="725" name="Shape 725"/>
            <p:cNvSpPr/>
            <p:nvPr/>
          </p:nvSpPr>
          <p:spPr>
            <a:xfrm>
              <a:off x="3657601" y="4193382"/>
              <a:ext cx="73200" cy="69000"/>
            </a:xfrm>
            <a:prstGeom prst="ellipse">
              <a:avLst/>
            </a:prstGeom>
            <a:solidFill>
              <a:schemeClr val="lt1"/>
            </a:solidFill>
            <a:ln w="19050" cap="flat" cmpd="sng">
              <a:solidFill>
                <a:srgbClr val="B6000D"/>
              </a:solidFill>
              <a:prstDash val="solid"/>
              <a:round/>
              <a:headEnd type="none" w="med" len="med"/>
              <a:tailEnd type="none" w="med" len="med"/>
            </a:ln>
          </p:spPr>
          <p:txBody>
            <a:bodyPr lIns="14400" tIns="14400" rIns="14400" bIns="14400" anchor="ctr"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grpSp>
      <p:grpSp>
        <p:nvGrpSpPr>
          <p:cNvPr id="726" name="Shape 726"/>
          <p:cNvGrpSpPr/>
          <p:nvPr/>
        </p:nvGrpSpPr>
        <p:grpSpPr>
          <a:xfrm>
            <a:off x="2999634" y="2547532"/>
            <a:ext cx="73200" cy="345900"/>
            <a:chOff x="3657601" y="3916482"/>
            <a:chExt cx="73200" cy="345900"/>
          </a:xfrm>
        </p:grpSpPr>
        <p:cxnSp>
          <p:nvCxnSpPr>
            <p:cNvPr id="727" name="Shape 727"/>
            <p:cNvCxnSpPr/>
            <p:nvPr/>
          </p:nvCxnSpPr>
          <p:spPr>
            <a:xfrm rot="10800000">
              <a:off x="3694176" y="3916482"/>
              <a:ext cx="0" cy="276900"/>
            </a:xfrm>
            <a:prstGeom prst="straightConnector1">
              <a:avLst/>
            </a:prstGeom>
            <a:noFill/>
            <a:ln w="19050" cap="flat" cmpd="sng">
              <a:solidFill>
                <a:srgbClr val="B6000D"/>
              </a:solidFill>
              <a:prstDash val="solid"/>
              <a:round/>
              <a:headEnd type="none" w="med" len="med"/>
              <a:tailEnd type="none" w="med" len="med"/>
            </a:ln>
          </p:spPr>
        </p:cxnSp>
        <p:sp>
          <p:nvSpPr>
            <p:cNvPr id="728" name="Shape 728"/>
            <p:cNvSpPr/>
            <p:nvPr/>
          </p:nvSpPr>
          <p:spPr>
            <a:xfrm>
              <a:off x="3657601" y="4193382"/>
              <a:ext cx="73200" cy="69000"/>
            </a:xfrm>
            <a:prstGeom prst="ellipse">
              <a:avLst/>
            </a:prstGeom>
            <a:solidFill>
              <a:schemeClr val="lt1"/>
            </a:solidFill>
            <a:ln w="19050" cap="flat" cmpd="sng">
              <a:solidFill>
                <a:srgbClr val="B6000D"/>
              </a:solidFill>
              <a:prstDash val="solid"/>
              <a:round/>
              <a:headEnd type="none" w="med" len="med"/>
              <a:tailEnd type="none" w="med" len="med"/>
            </a:ln>
          </p:spPr>
          <p:txBody>
            <a:bodyPr lIns="14400" tIns="14400" rIns="14400" bIns="14400" anchor="ctr"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grpSp>
      <p:grpSp>
        <p:nvGrpSpPr>
          <p:cNvPr id="729" name="Shape 729"/>
          <p:cNvGrpSpPr/>
          <p:nvPr/>
        </p:nvGrpSpPr>
        <p:grpSpPr>
          <a:xfrm flipH="1">
            <a:off x="4539305" y="2547532"/>
            <a:ext cx="73200" cy="345900"/>
            <a:chOff x="3657601" y="3916482"/>
            <a:chExt cx="73200" cy="345900"/>
          </a:xfrm>
        </p:grpSpPr>
        <p:cxnSp>
          <p:nvCxnSpPr>
            <p:cNvPr id="730" name="Shape 730"/>
            <p:cNvCxnSpPr/>
            <p:nvPr/>
          </p:nvCxnSpPr>
          <p:spPr>
            <a:xfrm rot="10800000">
              <a:off x="3694176" y="3916482"/>
              <a:ext cx="0" cy="276900"/>
            </a:xfrm>
            <a:prstGeom prst="straightConnector1">
              <a:avLst/>
            </a:prstGeom>
            <a:noFill/>
            <a:ln w="19050" cap="flat" cmpd="sng">
              <a:solidFill>
                <a:srgbClr val="B6000D"/>
              </a:solidFill>
              <a:prstDash val="solid"/>
              <a:round/>
              <a:headEnd type="none" w="med" len="med"/>
              <a:tailEnd type="none" w="med" len="med"/>
            </a:ln>
          </p:spPr>
        </p:cxnSp>
        <p:sp>
          <p:nvSpPr>
            <p:cNvPr id="731" name="Shape 731"/>
            <p:cNvSpPr/>
            <p:nvPr/>
          </p:nvSpPr>
          <p:spPr>
            <a:xfrm>
              <a:off x="3657601" y="4193382"/>
              <a:ext cx="73200" cy="69000"/>
            </a:xfrm>
            <a:prstGeom prst="ellipse">
              <a:avLst/>
            </a:prstGeom>
            <a:solidFill>
              <a:schemeClr val="lt1"/>
            </a:solidFill>
            <a:ln w="19050" cap="flat" cmpd="sng">
              <a:solidFill>
                <a:srgbClr val="B6000D"/>
              </a:solidFill>
              <a:prstDash val="solid"/>
              <a:round/>
              <a:headEnd type="none" w="med" len="med"/>
              <a:tailEnd type="none" w="med" len="med"/>
            </a:ln>
          </p:spPr>
          <p:txBody>
            <a:bodyPr lIns="14400" tIns="14400" rIns="14400" bIns="14400" anchor="ctr"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grpSp>
      <p:grpSp>
        <p:nvGrpSpPr>
          <p:cNvPr id="732" name="Shape 732"/>
          <p:cNvGrpSpPr/>
          <p:nvPr/>
        </p:nvGrpSpPr>
        <p:grpSpPr>
          <a:xfrm>
            <a:off x="6063354" y="2548732"/>
            <a:ext cx="73200" cy="344700"/>
            <a:chOff x="3657601" y="3917682"/>
            <a:chExt cx="73200" cy="344700"/>
          </a:xfrm>
        </p:grpSpPr>
        <p:cxnSp>
          <p:nvCxnSpPr>
            <p:cNvPr id="733" name="Shape 733"/>
            <p:cNvCxnSpPr/>
            <p:nvPr/>
          </p:nvCxnSpPr>
          <p:spPr>
            <a:xfrm rot="10800000">
              <a:off x="3694176" y="3917682"/>
              <a:ext cx="0" cy="275700"/>
            </a:xfrm>
            <a:prstGeom prst="straightConnector1">
              <a:avLst/>
            </a:prstGeom>
            <a:noFill/>
            <a:ln w="19050" cap="flat" cmpd="sng">
              <a:solidFill>
                <a:srgbClr val="B6000D"/>
              </a:solidFill>
              <a:prstDash val="solid"/>
              <a:round/>
              <a:headEnd type="none" w="med" len="med"/>
              <a:tailEnd type="none" w="med" len="med"/>
            </a:ln>
          </p:spPr>
        </p:cxnSp>
        <p:sp>
          <p:nvSpPr>
            <p:cNvPr id="734" name="Shape 734"/>
            <p:cNvSpPr/>
            <p:nvPr/>
          </p:nvSpPr>
          <p:spPr>
            <a:xfrm>
              <a:off x="3657601" y="4193382"/>
              <a:ext cx="73200" cy="69000"/>
            </a:xfrm>
            <a:prstGeom prst="ellipse">
              <a:avLst/>
            </a:prstGeom>
            <a:solidFill>
              <a:schemeClr val="lt1"/>
            </a:solidFill>
            <a:ln w="19050" cap="flat" cmpd="sng">
              <a:solidFill>
                <a:srgbClr val="B6000D"/>
              </a:solidFill>
              <a:prstDash val="solid"/>
              <a:round/>
              <a:headEnd type="none" w="med" len="med"/>
              <a:tailEnd type="none" w="med" len="med"/>
            </a:ln>
          </p:spPr>
          <p:txBody>
            <a:bodyPr lIns="14400" tIns="14400" rIns="14400" bIns="14400" anchor="ctr"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grpSp>
      <p:grpSp>
        <p:nvGrpSpPr>
          <p:cNvPr id="735" name="Shape 735"/>
          <p:cNvGrpSpPr/>
          <p:nvPr/>
        </p:nvGrpSpPr>
        <p:grpSpPr>
          <a:xfrm>
            <a:off x="7592193" y="2554731"/>
            <a:ext cx="73200" cy="338700"/>
            <a:chOff x="3657601" y="3923682"/>
            <a:chExt cx="73200" cy="338700"/>
          </a:xfrm>
        </p:grpSpPr>
        <p:cxnSp>
          <p:nvCxnSpPr>
            <p:cNvPr id="736" name="Shape 736"/>
            <p:cNvCxnSpPr/>
            <p:nvPr/>
          </p:nvCxnSpPr>
          <p:spPr>
            <a:xfrm rot="10800000">
              <a:off x="3694176" y="3923682"/>
              <a:ext cx="0" cy="269700"/>
            </a:xfrm>
            <a:prstGeom prst="straightConnector1">
              <a:avLst/>
            </a:prstGeom>
            <a:noFill/>
            <a:ln w="19050" cap="flat" cmpd="sng">
              <a:solidFill>
                <a:srgbClr val="B6000D"/>
              </a:solidFill>
              <a:prstDash val="solid"/>
              <a:round/>
              <a:headEnd type="none" w="med" len="med"/>
              <a:tailEnd type="none" w="med" len="med"/>
            </a:ln>
          </p:spPr>
        </p:cxnSp>
        <p:sp>
          <p:nvSpPr>
            <p:cNvPr id="737" name="Shape 737"/>
            <p:cNvSpPr/>
            <p:nvPr/>
          </p:nvSpPr>
          <p:spPr>
            <a:xfrm>
              <a:off x="3657601" y="4193382"/>
              <a:ext cx="73200" cy="69000"/>
            </a:xfrm>
            <a:prstGeom prst="ellipse">
              <a:avLst/>
            </a:prstGeom>
            <a:solidFill>
              <a:schemeClr val="lt1"/>
            </a:solidFill>
            <a:ln w="19050" cap="flat" cmpd="sng">
              <a:solidFill>
                <a:srgbClr val="B6000D"/>
              </a:solidFill>
              <a:prstDash val="solid"/>
              <a:round/>
              <a:headEnd type="none" w="med" len="med"/>
              <a:tailEnd type="none" w="med" len="med"/>
            </a:ln>
          </p:spPr>
          <p:txBody>
            <a:bodyPr lIns="14400" tIns="14400" rIns="14400" bIns="14400" anchor="ctr"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grpSp>
      <p:pic>
        <p:nvPicPr>
          <p:cNvPr id="738" name="Shape 738" descr="icons-for-presentation-05.png"/>
          <p:cNvPicPr preferRelativeResize="0"/>
          <p:nvPr/>
        </p:nvPicPr>
        <p:blipFill rotWithShape="1">
          <a:blip r:embed="rId3">
            <a:alphaModFix/>
          </a:blip>
          <a:srcRect/>
          <a:stretch/>
        </p:blipFill>
        <p:spPr>
          <a:xfrm>
            <a:off x="986294" y="1641480"/>
            <a:ext cx="1045800" cy="1045800"/>
          </a:xfrm>
          <a:prstGeom prst="rect">
            <a:avLst/>
          </a:prstGeom>
          <a:noFill/>
          <a:ln>
            <a:noFill/>
          </a:ln>
        </p:spPr>
      </p:pic>
      <p:pic>
        <p:nvPicPr>
          <p:cNvPr id="739" name="Shape 739" descr="icons-for-presentation-05.png"/>
          <p:cNvPicPr preferRelativeResize="0"/>
          <p:nvPr/>
        </p:nvPicPr>
        <p:blipFill rotWithShape="1">
          <a:blip r:embed="rId3">
            <a:alphaModFix/>
          </a:blip>
          <a:srcRect/>
          <a:stretch/>
        </p:blipFill>
        <p:spPr>
          <a:xfrm>
            <a:off x="2517550" y="1641480"/>
            <a:ext cx="1045800" cy="1045800"/>
          </a:xfrm>
          <a:prstGeom prst="rect">
            <a:avLst/>
          </a:prstGeom>
          <a:noFill/>
          <a:ln>
            <a:noFill/>
          </a:ln>
        </p:spPr>
      </p:pic>
      <p:pic>
        <p:nvPicPr>
          <p:cNvPr id="740" name="Shape 740" descr="icons-for-presentation-05.png"/>
          <p:cNvPicPr preferRelativeResize="0"/>
          <p:nvPr/>
        </p:nvPicPr>
        <p:blipFill rotWithShape="1">
          <a:blip r:embed="rId3">
            <a:alphaModFix/>
          </a:blip>
          <a:srcRect/>
          <a:stretch/>
        </p:blipFill>
        <p:spPr>
          <a:xfrm>
            <a:off x="4047598" y="1641480"/>
            <a:ext cx="1045800" cy="1045800"/>
          </a:xfrm>
          <a:prstGeom prst="rect">
            <a:avLst/>
          </a:prstGeom>
          <a:noFill/>
          <a:ln>
            <a:noFill/>
          </a:ln>
        </p:spPr>
      </p:pic>
      <p:pic>
        <p:nvPicPr>
          <p:cNvPr id="741" name="Shape 741" descr="icons-for-presentation-05.png"/>
          <p:cNvPicPr preferRelativeResize="0"/>
          <p:nvPr/>
        </p:nvPicPr>
        <p:blipFill rotWithShape="1">
          <a:blip r:embed="rId3">
            <a:alphaModFix/>
          </a:blip>
          <a:srcRect/>
          <a:stretch/>
        </p:blipFill>
        <p:spPr>
          <a:xfrm>
            <a:off x="5578855" y="1641480"/>
            <a:ext cx="1045800" cy="1045800"/>
          </a:xfrm>
          <a:prstGeom prst="rect">
            <a:avLst/>
          </a:prstGeom>
          <a:noFill/>
          <a:ln>
            <a:noFill/>
          </a:ln>
        </p:spPr>
      </p:pic>
      <p:pic>
        <p:nvPicPr>
          <p:cNvPr id="742" name="Shape 742" descr="icons-for-presentation-05.png"/>
          <p:cNvPicPr preferRelativeResize="0"/>
          <p:nvPr/>
        </p:nvPicPr>
        <p:blipFill rotWithShape="1">
          <a:blip r:embed="rId3">
            <a:alphaModFix/>
          </a:blip>
          <a:srcRect/>
          <a:stretch/>
        </p:blipFill>
        <p:spPr>
          <a:xfrm>
            <a:off x="7090760" y="1641480"/>
            <a:ext cx="1045800" cy="1045800"/>
          </a:xfrm>
          <a:prstGeom prst="rect">
            <a:avLst/>
          </a:prstGeom>
          <a:noFill/>
          <a:ln>
            <a:noFill/>
          </a:ln>
        </p:spPr>
      </p:pic>
      <p:sp>
        <p:nvSpPr>
          <p:cNvPr id="743" name="Shape 743"/>
          <p:cNvSpPr txBox="1">
            <a:spLocks noGrp="1"/>
          </p:cNvSpPr>
          <p:nvPr>
            <p:ph type="title" idx="4294967295"/>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40 HOURS TO MIGRATION ONE APP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p:nvPr/>
        </p:nvSpPr>
        <p:spPr>
          <a:xfrm>
            <a:off x="4953001" y="1724324"/>
            <a:ext cx="3222600" cy="2290500"/>
          </a:xfrm>
          <a:prstGeom prst="rect">
            <a:avLst/>
          </a:prstGeom>
          <a:noFill/>
          <a:ln>
            <a:noFill/>
          </a:ln>
        </p:spPr>
        <p:txBody>
          <a:bodyPr lIns="91425" tIns="91425" rIns="91425" bIns="91425" anchor="t" anchorCtr="0">
            <a:noAutofit/>
          </a:bodyPr>
          <a:lstStyle/>
          <a:p>
            <a:pPr marL="38100" marR="0" lvl="0" indent="0" algn="l" rtl="0">
              <a:lnSpc>
                <a:spcPct val="90000"/>
              </a:lnSpc>
              <a:spcBef>
                <a:spcPts val="0"/>
              </a:spcBef>
              <a:spcAft>
                <a:spcPts val="0"/>
              </a:spcAft>
              <a:buClr>
                <a:srgbClr val="C5000A"/>
              </a:buClr>
              <a:buSzPct val="25000"/>
              <a:buFont typeface="Arial"/>
              <a:buNone/>
            </a:pPr>
            <a:r>
              <a:rPr lang="en" sz="2000" b="0" i="0" u="none" strike="noStrike" cap="none">
                <a:solidFill>
                  <a:srgbClr val="B6000D"/>
                </a:solidFill>
                <a:latin typeface="Arial"/>
                <a:ea typeface="Arial"/>
                <a:cs typeface="Arial"/>
                <a:sym typeface="Arial"/>
              </a:rPr>
              <a:t>250</a:t>
            </a:r>
            <a:r>
              <a:rPr lang="en" sz="2000" b="0" i="0" u="none" strike="noStrike" cap="none">
                <a:solidFill>
                  <a:srgbClr val="404040"/>
                </a:solidFill>
                <a:latin typeface="Arial"/>
                <a:ea typeface="Arial"/>
                <a:cs typeface="Arial"/>
                <a:sym typeface="Arial"/>
              </a:rPr>
              <a:t> APPLICATIONS</a:t>
            </a:r>
          </a:p>
          <a:p>
            <a:pPr marL="38100" marR="0" lvl="0" indent="0" algn="l" rtl="0">
              <a:lnSpc>
                <a:spcPct val="70000"/>
              </a:lnSpc>
              <a:spcBef>
                <a:spcPts val="0"/>
              </a:spcBef>
              <a:spcAft>
                <a:spcPts val="0"/>
              </a:spcAft>
              <a:buClr>
                <a:srgbClr val="C5000A"/>
              </a:buClr>
              <a:buFont typeface="Arial"/>
              <a:buNone/>
            </a:pPr>
            <a:endParaRPr sz="2000" b="0" i="0" u="none" strike="noStrike" cap="none">
              <a:solidFill>
                <a:srgbClr val="404040"/>
              </a:solidFill>
              <a:latin typeface="Arial"/>
              <a:ea typeface="Arial"/>
              <a:cs typeface="Arial"/>
              <a:sym typeface="Arial"/>
            </a:endParaRPr>
          </a:p>
          <a:p>
            <a:pPr marL="38100" marR="0" lvl="0" indent="0" algn="l" rtl="0">
              <a:lnSpc>
                <a:spcPct val="70000"/>
              </a:lnSpc>
              <a:spcBef>
                <a:spcPts val="0"/>
              </a:spcBef>
              <a:spcAft>
                <a:spcPts val="0"/>
              </a:spcAft>
              <a:buClr>
                <a:srgbClr val="C5000A"/>
              </a:buClr>
              <a:buFont typeface="Arial"/>
              <a:buNone/>
            </a:pPr>
            <a:endParaRPr sz="2000" b="0" i="0" u="none" strike="noStrike" cap="none">
              <a:solidFill>
                <a:srgbClr val="B6000D"/>
              </a:solidFill>
              <a:latin typeface="Arial"/>
              <a:ea typeface="Arial"/>
              <a:cs typeface="Arial"/>
              <a:sym typeface="Arial"/>
            </a:endParaRPr>
          </a:p>
          <a:p>
            <a:pPr marL="38100" marR="0" lvl="0" indent="0" algn="l" rtl="0">
              <a:lnSpc>
                <a:spcPct val="90000"/>
              </a:lnSpc>
              <a:spcBef>
                <a:spcPts val="0"/>
              </a:spcBef>
              <a:spcAft>
                <a:spcPts val="0"/>
              </a:spcAft>
              <a:buClr>
                <a:srgbClr val="C5000A"/>
              </a:buClr>
              <a:buSzPct val="25000"/>
              <a:buFont typeface="Arial"/>
              <a:buNone/>
            </a:pPr>
            <a:r>
              <a:rPr lang="en" sz="2000" b="0" i="0" u="none" strike="noStrike" cap="none">
                <a:solidFill>
                  <a:srgbClr val="B6000D"/>
                </a:solidFill>
                <a:latin typeface="Arial"/>
                <a:ea typeface="Arial"/>
                <a:cs typeface="Arial"/>
                <a:sym typeface="Arial"/>
              </a:rPr>
              <a:t>40</a:t>
            </a:r>
            <a:r>
              <a:rPr lang="en" sz="2000" b="0" i="0" u="none" strike="noStrike" cap="none">
                <a:solidFill>
                  <a:srgbClr val="404040"/>
                </a:solidFill>
                <a:latin typeface="Arial"/>
                <a:ea typeface="Arial"/>
                <a:cs typeface="Arial"/>
                <a:sym typeface="Arial"/>
              </a:rPr>
              <a:t> HRS/APPLICATION</a:t>
            </a:r>
          </a:p>
          <a:p>
            <a:pPr marL="38100" marR="0" lvl="0" indent="0" algn="l" rtl="0">
              <a:lnSpc>
                <a:spcPct val="90000"/>
              </a:lnSpc>
              <a:spcBef>
                <a:spcPts val="0"/>
              </a:spcBef>
              <a:spcAft>
                <a:spcPts val="0"/>
              </a:spcAft>
              <a:buClr>
                <a:srgbClr val="C5000A"/>
              </a:buClr>
              <a:buSzPct val="25000"/>
              <a:buFont typeface="Arial"/>
              <a:buNone/>
            </a:pPr>
            <a:r>
              <a:rPr lang="en" sz="2000" b="0" i="0" u="none" strike="noStrike" cap="none">
                <a:solidFill>
                  <a:srgbClr val="B6000D"/>
                </a:solidFill>
                <a:latin typeface="Arial"/>
                <a:ea typeface="Arial"/>
                <a:cs typeface="Arial"/>
                <a:sym typeface="Arial"/>
              </a:rPr>
              <a:t>10,000 </a:t>
            </a:r>
            <a:r>
              <a:rPr lang="en" sz="2000" b="0" i="0" u="none" strike="noStrike" cap="none">
                <a:solidFill>
                  <a:srgbClr val="404040"/>
                </a:solidFill>
                <a:latin typeface="Arial"/>
                <a:ea typeface="Arial"/>
                <a:cs typeface="Arial"/>
                <a:sym typeface="Arial"/>
              </a:rPr>
              <a:t>TOTAL HOURS</a:t>
            </a:r>
          </a:p>
          <a:p>
            <a:pPr marL="38100" marR="0" lvl="0" indent="0" algn="l" rtl="0">
              <a:lnSpc>
                <a:spcPct val="120000"/>
              </a:lnSpc>
              <a:spcBef>
                <a:spcPts val="0"/>
              </a:spcBef>
              <a:spcAft>
                <a:spcPts val="0"/>
              </a:spcAft>
              <a:buClr>
                <a:srgbClr val="C5000A"/>
              </a:buClr>
              <a:buFont typeface="Arial"/>
              <a:buNone/>
            </a:pPr>
            <a:endParaRPr sz="2000" b="0" i="0" u="none" strike="noStrike" cap="none">
              <a:solidFill>
                <a:srgbClr val="B6000D"/>
              </a:solidFill>
              <a:latin typeface="Arial"/>
              <a:ea typeface="Arial"/>
              <a:cs typeface="Arial"/>
              <a:sym typeface="Arial"/>
            </a:endParaRPr>
          </a:p>
          <a:p>
            <a:pPr marL="38100" marR="0" lvl="0" indent="0" algn="l" rtl="0">
              <a:lnSpc>
                <a:spcPct val="120000"/>
              </a:lnSpc>
              <a:spcBef>
                <a:spcPts val="0"/>
              </a:spcBef>
              <a:spcAft>
                <a:spcPts val="0"/>
              </a:spcAft>
              <a:buClr>
                <a:srgbClr val="C5000A"/>
              </a:buClr>
              <a:buSzPct val="25000"/>
              <a:buFont typeface="Arial"/>
              <a:buNone/>
            </a:pPr>
            <a:r>
              <a:rPr lang="en" sz="2000" b="0" i="0" u="none" strike="noStrike" cap="none">
                <a:solidFill>
                  <a:srgbClr val="B6000D"/>
                </a:solidFill>
                <a:latin typeface="Arial"/>
                <a:ea typeface="Arial"/>
                <a:cs typeface="Arial"/>
                <a:sym typeface="Arial"/>
              </a:rPr>
              <a:t>5 YEARS</a:t>
            </a:r>
          </a:p>
        </p:txBody>
      </p:sp>
      <p:pic>
        <p:nvPicPr>
          <p:cNvPr id="749" name="Shape 749" descr="icons-for-presentation-06.png"/>
          <p:cNvPicPr preferRelativeResize="0"/>
          <p:nvPr/>
        </p:nvPicPr>
        <p:blipFill rotWithShape="1">
          <a:blip r:embed="rId3">
            <a:alphaModFix/>
          </a:blip>
          <a:srcRect/>
          <a:stretch/>
        </p:blipFill>
        <p:spPr>
          <a:xfrm>
            <a:off x="668074" y="2245101"/>
            <a:ext cx="1183200" cy="1183199"/>
          </a:xfrm>
          <a:prstGeom prst="rect">
            <a:avLst/>
          </a:prstGeom>
          <a:noFill/>
          <a:ln>
            <a:noFill/>
          </a:ln>
        </p:spPr>
      </p:pic>
      <p:pic>
        <p:nvPicPr>
          <p:cNvPr id="750" name="Shape 750" descr="icons-for-presentation-05.png"/>
          <p:cNvPicPr preferRelativeResize="0"/>
          <p:nvPr/>
        </p:nvPicPr>
        <p:blipFill rotWithShape="1">
          <a:blip r:embed="rId4">
            <a:alphaModFix/>
          </a:blip>
          <a:srcRect/>
          <a:stretch/>
        </p:blipFill>
        <p:spPr>
          <a:xfrm>
            <a:off x="647631" y="1407428"/>
            <a:ext cx="1183200" cy="1183199"/>
          </a:xfrm>
          <a:prstGeom prst="rect">
            <a:avLst/>
          </a:prstGeom>
          <a:noFill/>
          <a:ln>
            <a:noFill/>
          </a:ln>
        </p:spPr>
      </p:pic>
      <p:sp>
        <p:nvSpPr>
          <p:cNvPr id="751" name="Shape 751"/>
          <p:cNvSpPr txBox="1"/>
          <p:nvPr/>
        </p:nvSpPr>
        <p:spPr>
          <a:xfrm>
            <a:off x="1605899" y="1724324"/>
            <a:ext cx="3008399" cy="2290500"/>
          </a:xfrm>
          <a:prstGeom prst="rect">
            <a:avLst/>
          </a:prstGeom>
          <a:noFill/>
          <a:ln>
            <a:noFill/>
          </a:ln>
        </p:spPr>
        <p:txBody>
          <a:bodyPr lIns="91425" tIns="91425" rIns="91425" bIns="91425" anchor="t" anchorCtr="0">
            <a:noAutofit/>
          </a:bodyPr>
          <a:lstStyle/>
          <a:p>
            <a:pPr marL="38100" marR="0" lvl="0" indent="0" algn="l" rtl="0">
              <a:lnSpc>
                <a:spcPct val="90000"/>
              </a:lnSpc>
              <a:spcBef>
                <a:spcPts val="0"/>
              </a:spcBef>
              <a:spcAft>
                <a:spcPts val="0"/>
              </a:spcAft>
              <a:buClr>
                <a:srgbClr val="C5000A"/>
              </a:buClr>
              <a:buSzPct val="25000"/>
              <a:buFont typeface="Arial"/>
              <a:buNone/>
            </a:pPr>
            <a:r>
              <a:rPr lang="en" sz="2000" b="0" i="0" u="none" strike="noStrike" cap="none">
                <a:solidFill>
                  <a:srgbClr val="007A87"/>
                </a:solidFill>
                <a:latin typeface="Arial"/>
                <a:ea typeface="Arial"/>
                <a:cs typeface="Arial"/>
                <a:sym typeface="Arial"/>
              </a:rPr>
              <a:t>20</a:t>
            </a:r>
            <a:r>
              <a:rPr lang="en" sz="2000" b="0" i="0" u="none" strike="noStrike" cap="none">
                <a:solidFill>
                  <a:srgbClr val="404040"/>
                </a:solidFill>
                <a:latin typeface="Arial"/>
                <a:ea typeface="Arial"/>
                <a:cs typeface="Arial"/>
                <a:sym typeface="Arial"/>
              </a:rPr>
              <a:t> APPLICATIONS</a:t>
            </a:r>
          </a:p>
          <a:p>
            <a:pPr marL="38100" marR="0" lvl="0" indent="0" algn="l" rtl="0">
              <a:lnSpc>
                <a:spcPct val="70000"/>
              </a:lnSpc>
              <a:spcBef>
                <a:spcPts val="0"/>
              </a:spcBef>
              <a:spcAft>
                <a:spcPts val="0"/>
              </a:spcAft>
              <a:buClr>
                <a:srgbClr val="C5000A"/>
              </a:buClr>
              <a:buFont typeface="Arial"/>
              <a:buNone/>
            </a:pPr>
            <a:endParaRPr sz="2000" b="0" i="0" u="none" strike="noStrike" cap="none">
              <a:solidFill>
                <a:srgbClr val="404040"/>
              </a:solidFill>
              <a:latin typeface="Arial"/>
              <a:ea typeface="Arial"/>
              <a:cs typeface="Arial"/>
              <a:sym typeface="Arial"/>
            </a:endParaRPr>
          </a:p>
          <a:p>
            <a:pPr marL="38100" marR="0" lvl="0" indent="0" algn="l" rtl="0">
              <a:lnSpc>
                <a:spcPct val="70000"/>
              </a:lnSpc>
              <a:spcBef>
                <a:spcPts val="0"/>
              </a:spcBef>
              <a:spcAft>
                <a:spcPts val="0"/>
              </a:spcAft>
              <a:buClr>
                <a:srgbClr val="C5000A"/>
              </a:buClr>
              <a:buFont typeface="Arial"/>
              <a:buNone/>
            </a:pPr>
            <a:endParaRPr sz="2000" b="0" i="0" u="none" strike="noStrike" cap="none">
              <a:solidFill>
                <a:srgbClr val="B6000D"/>
              </a:solidFill>
              <a:latin typeface="Arial"/>
              <a:ea typeface="Arial"/>
              <a:cs typeface="Arial"/>
              <a:sym typeface="Arial"/>
            </a:endParaRPr>
          </a:p>
          <a:p>
            <a:pPr marL="38100" marR="0" lvl="0" indent="0" algn="l" rtl="0">
              <a:lnSpc>
                <a:spcPct val="90000"/>
              </a:lnSpc>
              <a:spcBef>
                <a:spcPts val="0"/>
              </a:spcBef>
              <a:spcAft>
                <a:spcPts val="0"/>
              </a:spcAft>
              <a:buClr>
                <a:srgbClr val="C5000A"/>
              </a:buClr>
              <a:buSzPct val="25000"/>
              <a:buFont typeface="Arial"/>
              <a:buNone/>
            </a:pPr>
            <a:r>
              <a:rPr lang="en" sz="2000" b="0" i="0" u="none" strike="noStrike" cap="none">
                <a:solidFill>
                  <a:srgbClr val="007A87"/>
                </a:solidFill>
                <a:latin typeface="Arial"/>
                <a:ea typeface="Arial"/>
                <a:cs typeface="Arial"/>
                <a:sym typeface="Arial"/>
              </a:rPr>
              <a:t>40</a:t>
            </a:r>
            <a:r>
              <a:rPr lang="en" sz="2000" b="0" i="0" u="none" strike="noStrike" cap="none">
                <a:solidFill>
                  <a:srgbClr val="B6000D"/>
                </a:solidFill>
                <a:latin typeface="Arial"/>
                <a:ea typeface="Arial"/>
                <a:cs typeface="Arial"/>
                <a:sym typeface="Arial"/>
              </a:rPr>
              <a:t> </a:t>
            </a:r>
            <a:r>
              <a:rPr lang="en" sz="2000" b="0" i="0" u="none" strike="noStrike" cap="none">
                <a:solidFill>
                  <a:srgbClr val="404040"/>
                </a:solidFill>
                <a:latin typeface="Arial"/>
                <a:ea typeface="Arial"/>
                <a:cs typeface="Arial"/>
                <a:sym typeface="Arial"/>
              </a:rPr>
              <a:t>HRS/APPLICATION</a:t>
            </a:r>
          </a:p>
          <a:p>
            <a:pPr marL="38100" marR="0" lvl="0" indent="0" algn="l" rtl="0">
              <a:lnSpc>
                <a:spcPct val="90000"/>
              </a:lnSpc>
              <a:spcBef>
                <a:spcPts val="0"/>
              </a:spcBef>
              <a:spcAft>
                <a:spcPts val="0"/>
              </a:spcAft>
              <a:buClr>
                <a:srgbClr val="C5000A"/>
              </a:buClr>
              <a:buSzPct val="25000"/>
              <a:buFont typeface="Arial"/>
              <a:buNone/>
            </a:pPr>
            <a:r>
              <a:rPr lang="en" sz="2000" b="0" i="0" u="none" strike="noStrike" cap="none">
                <a:solidFill>
                  <a:srgbClr val="007A87"/>
                </a:solidFill>
                <a:latin typeface="Arial"/>
                <a:ea typeface="Arial"/>
                <a:cs typeface="Arial"/>
                <a:sym typeface="Arial"/>
              </a:rPr>
              <a:t>800</a:t>
            </a:r>
            <a:r>
              <a:rPr lang="en" sz="2000" b="0" i="0" u="none" strike="noStrike" cap="none">
                <a:solidFill>
                  <a:srgbClr val="404040"/>
                </a:solidFill>
                <a:latin typeface="Arial"/>
                <a:ea typeface="Arial"/>
                <a:cs typeface="Arial"/>
                <a:sym typeface="Arial"/>
              </a:rPr>
              <a:t> TOTAL HOURS</a:t>
            </a:r>
          </a:p>
          <a:p>
            <a:pPr marL="38100" marR="0" lvl="0" indent="0" algn="l" rtl="0">
              <a:lnSpc>
                <a:spcPct val="120000"/>
              </a:lnSpc>
              <a:spcBef>
                <a:spcPts val="0"/>
              </a:spcBef>
              <a:spcAft>
                <a:spcPts val="0"/>
              </a:spcAft>
              <a:buClr>
                <a:srgbClr val="C5000A"/>
              </a:buClr>
              <a:buFont typeface="Arial"/>
              <a:buNone/>
            </a:pPr>
            <a:endParaRPr sz="2000" b="0" i="0" u="none" strike="noStrike" cap="none">
              <a:solidFill>
                <a:srgbClr val="B6000D"/>
              </a:solidFill>
              <a:latin typeface="Arial"/>
              <a:ea typeface="Arial"/>
              <a:cs typeface="Arial"/>
              <a:sym typeface="Arial"/>
            </a:endParaRPr>
          </a:p>
          <a:p>
            <a:pPr marL="38100" marR="0" lvl="0" indent="0" algn="l" rtl="0">
              <a:lnSpc>
                <a:spcPct val="120000"/>
              </a:lnSpc>
              <a:spcBef>
                <a:spcPts val="0"/>
              </a:spcBef>
              <a:spcAft>
                <a:spcPts val="0"/>
              </a:spcAft>
              <a:buClr>
                <a:srgbClr val="C5000A"/>
              </a:buClr>
              <a:buSzPct val="25000"/>
              <a:buFont typeface="Arial"/>
              <a:buNone/>
            </a:pPr>
            <a:r>
              <a:rPr lang="en" sz="2000" b="0" i="0" u="none" strike="noStrike" cap="none">
                <a:solidFill>
                  <a:srgbClr val="007A87"/>
                </a:solidFill>
                <a:latin typeface="Arial"/>
                <a:ea typeface="Arial"/>
                <a:cs typeface="Arial"/>
                <a:sym typeface="Arial"/>
              </a:rPr>
              <a:t>20 WEEKS</a:t>
            </a:r>
          </a:p>
        </p:txBody>
      </p:sp>
      <p:cxnSp>
        <p:nvCxnSpPr>
          <p:cNvPr id="752" name="Shape 752"/>
          <p:cNvCxnSpPr/>
          <p:nvPr/>
        </p:nvCxnSpPr>
        <p:spPr>
          <a:xfrm>
            <a:off x="1711475" y="3324525"/>
            <a:ext cx="7432500" cy="0"/>
          </a:xfrm>
          <a:prstGeom prst="straightConnector1">
            <a:avLst/>
          </a:prstGeom>
          <a:noFill/>
          <a:ln w="19050" cap="flat" cmpd="sng">
            <a:solidFill>
              <a:srgbClr val="820000"/>
            </a:solidFill>
            <a:prstDash val="solid"/>
            <a:round/>
            <a:headEnd type="none" w="med" len="med"/>
            <a:tailEnd type="none" w="med" len="med"/>
          </a:ln>
        </p:spPr>
      </p:cxnSp>
      <p:sp>
        <p:nvSpPr>
          <p:cNvPr id="753" name="Shape 753"/>
          <p:cNvSpPr txBox="1">
            <a:spLocks noGrp="1"/>
          </p:cNvSpPr>
          <p:nvPr>
            <p:ph type="title" idx="4294967295"/>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THERE MUST BE ANOTHER WAY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
        <p:nvSpPr>
          <p:cNvPr id="759" name="Shape 759"/>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RED HAT MIGRATION METHODOLOGY</a:t>
            </a:r>
          </a:p>
        </p:txBody>
      </p:sp>
      <p:sp>
        <p:nvSpPr>
          <p:cNvPr id="760" name="Shape 760"/>
          <p:cNvSpPr txBox="1">
            <a:spLocks noGrp="1"/>
          </p:cNvSpPr>
          <p:nvPr>
            <p:ph type="subTitle" idx="2"/>
          </p:nvPr>
        </p:nvSpPr>
        <p:spPr>
          <a:xfrm>
            <a:off x="826650" y="929775"/>
            <a:ext cx="7490700" cy="328800"/>
          </a:xfrm>
          <a:prstGeom prst="rect">
            <a:avLst/>
          </a:prstGeom>
        </p:spPr>
        <p:txBody>
          <a:bodyPr lIns="91425" tIns="91425" rIns="91425" bIns="91425" anchor="t" anchorCtr="0">
            <a:noAutofit/>
          </a:bodyPr>
          <a:lstStyle/>
          <a:p>
            <a:pPr lvl="0" rtl="0">
              <a:spcBef>
                <a:spcPts val="0"/>
              </a:spcBef>
              <a:buNone/>
            </a:pPr>
            <a:r>
              <a:rPr lang="en"/>
              <a:t>Discover, Design, Deploy</a:t>
            </a:r>
          </a:p>
        </p:txBody>
      </p:sp>
      <p:graphicFrame>
        <p:nvGraphicFramePr>
          <p:cNvPr id="761" name="Shape 761"/>
          <p:cNvGraphicFramePr/>
          <p:nvPr/>
        </p:nvGraphicFramePr>
        <p:xfrm>
          <a:off x="756454" y="1854312"/>
          <a:ext cx="7601675" cy="1559220"/>
        </p:xfrm>
        <a:graphic>
          <a:graphicData uri="http://schemas.openxmlformats.org/drawingml/2006/table">
            <a:tbl>
              <a:tblPr firstRow="1" bandRow="1">
                <a:noFill/>
                <a:tableStyleId>{1AFA03FF-72DD-48F6-8B9A-DBBC2FCFBC44}</a:tableStyleId>
              </a:tblPr>
              <a:tblGrid>
                <a:gridCol w="1521700"/>
                <a:gridCol w="382900"/>
                <a:gridCol w="3536625"/>
                <a:gridCol w="382900"/>
                <a:gridCol w="1777550"/>
              </a:tblGrid>
              <a:tr h="210175">
                <a:tc>
                  <a:txBody>
                    <a:bodyPr/>
                    <a:lstStyle/>
                    <a:p>
                      <a:pPr marL="0" marR="0" lvl="0" indent="0" algn="ctr" rtl="0">
                        <a:spcBef>
                          <a:spcPts val="0"/>
                        </a:spcBef>
                        <a:buSzPct val="25000"/>
                        <a:buNone/>
                      </a:pPr>
                      <a:r>
                        <a:rPr lang="en" sz="900">
                          <a:latin typeface="Proxima Nova"/>
                          <a:ea typeface="Proxima Nova"/>
                          <a:cs typeface="Proxima Nova"/>
                          <a:sym typeface="Proxima Nova"/>
                        </a:rPr>
                        <a:t>DISCOVER</a:t>
                      </a: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244A6E"/>
                    </a:solidFill>
                  </a:tcPr>
                </a:tc>
                <a:tc>
                  <a:txBody>
                    <a:bodyPr/>
                    <a:lstStyle/>
                    <a:p>
                      <a:pPr marL="0" marR="0" lvl="0" indent="0" algn="ctr" rtl="0">
                        <a:spcBef>
                          <a:spcPts val="0"/>
                        </a:spcBef>
                        <a:buNone/>
                      </a:pPr>
                      <a:endParaRPr sz="600">
                        <a:latin typeface="Proxima Nova"/>
                        <a:ea typeface="Proxima Nova"/>
                        <a:cs typeface="Proxima Nova"/>
                        <a:sym typeface="Proxima Nova"/>
                      </a:endParaRP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marL="0" marR="0" lvl="0" indent="0" algn="ctr" rtl="0">
                        <a:spcBef>
                          <a:spcPts val="0"/>
                        </a:spcBef>
                        <a:buNone/>
                      </a:pPr>
                      <a:r>
                        <a:rPr lang="en" sz="900">
                          <a:latin typeface="Proxima Nova"/>
                          <a:ea typeface="Proxima Nova"/>
                          <a:cs typeface="Proxima Nova"/>
                          <a:sym typeface="Proxima Nova"/>
                        </a:rPr>
                        <a:t>DESIGN</a:t>
                      </a: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244A6E"/>
                    </a:solidFill>
                  </a:tcPr>
                </a:tc>
                <a:tc>
                  <a:txBody>
                    <a:bodyPr/>
                    <a:lstStyle/>
                    <a:p>
                      <a:pPr marL="0" marR="0" lvl="0" indent="0" algn="ctr" rtl="0">
                        <a:spcBef>
                          <a:spcPts val="0"/>
                        </a:spcBef>
                        <a:buNone/>
                      </a:pPr>
                      <a:endParaRPr sz="600">
                        <a:latin typeface="Proxima Nova"/>
                        <a:ea typeface="Proxima Nova"/>
                        <a:cs typeface="Proxima Nova"/>
                        <a:sym typeface="Proxima Nova"/>
                      </a:endParaRP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marL="0" marR="0" lvl="0" indent="0" algn="ctr" rtl="0">
                        <a:spcBef>
                          <a:spcPts val="0"/>
                        </a:spcBef>
                        <a:buNone/>
                      </a:pPr>
                      <a:r>
                        <a:rPr lang="en" sz="900">
                          <a:latin typeface="Proxima Nova"/>
                          <a:ea typeface="Proxima Nova"/>
                          <a:cs typeface="Proxima Nova"/>
                          <a:sym typeface="Proxima Nova"/>
                        </a:rPr>
                        <a:t>DEPLOY</a:t>
                      </a: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244A6E"/>
                    </a:solidFill>
                  </a:tcPr>
                </a:tc>
              </a:tr>
              <a:tr h="1006125">
                <a:tc>
                  <a:txBody>
                    <a:bodyPr/>
                    <a:lstStyle/>
                    <a:p>
                      <a:pPr marL="0" marR="0" lvl="0" indent="0" algn="ctr" rtl="0">
                        <a:spcBef>
                          <a:spcPts val="0"/>
                        </a:spcBef>
                        <a:buSzPct val="25000"/>
                        <a:buNone/>
                      </a:pPr>
                      <a:endParaRPr sz="900">
                        <a:solidFill>
                          <a:srgbClr val="000000"/>
                        </a:solidFill>
                        <a:latin typeface="Proxima Nova"/>
                        <a:ea typeface="Proxima Nova"/>
                        <a:cs typeface="Proxima Nova"/>
                        <a:sym typeface="Proxima Nova"/>
                      </a:endParaRPr>
                    </a:p>
                  </a:txBody>
                  <a:tcPr marL="91450" marR="91450" marT="34300" marB="34300">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FFFFFF"/>
                    </a:solidFill>
                  </a:tcPr>
                </a:tc>
                <a:tc>
                  <a:txBody>
                    <a:bodyPr/>
                    <a:lstStyle/>
                    <a:p>
                      <a:pPr marL="0" marR="0" lvl="0" indent="0" algn="l" rtl="0">
                        <a:spcBef>
                          <a:spcPts val="0"/>
                        </a:spcBef>
                        <a:buNone/>
                      </a:pPr>
                      <a:endParaRPr sz="600">
                        <a:solidFill>
                          <a:srgbClr val="000000"/>
                        </a:solidFill>
                        <a:latin typeface="Proxima Nova"/>
                        <a:ea typeface="Proxima Nova"/>
                        <a:cs typeface="Proxima Nova"/>
                        <a:sym typeface="Proxima Nova"/>
                      </a:endParaRPr>
                    </a:p>
                  </a:txBody>
                  <a:tcPr marL="91450" marR="91450" marT="34300" marB="34300">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marL="0" marR="0" lvl="0" indent="0" algn="ctr" rtl="0">
                        <a:spcBef>
                          <a:spcPts val="0"/>
                        </a:spcBef>
                        <a:buNone/>
                      </a:pPr>
                      <a:endParaRPr sz="900">
                        <a:solidFill>
                          <a:srgbClr val="000000"/>
                        </a:solidFill>
                        <a:latin typeface="Proxima Nova"/>
                        <a:ea typeface="Proxima Nova"/>
                        <a:cs typeface="Proxima Nova"/>
                        <a:sym typeface="Proxima Nova"/>
                      </a:endParaRPr>
                    </a:p>
                  </a:txBody>
                  <a:tcPr marL="91450" marR="91450" marT="34300" marB="34300">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FFFFFF"/>
                    </a:solidFill>
                  </a:tcPr>
                </a:tc>
                <a:tc>
                  <a:txBody>
                    <a:bodyPr/>
                    <a:lstStyle/>
                    <a:p>
                      <a:pPr marL="0" marR="0" lvl="0" indent="0" algn="ctr" rtl="0">
                        <a:spcBef>
                          <a:spcPts val="0"/>
                        </a:spcBef>
                        <a:buNone/>
                      </a:pPr>
                      <a:endParaRPr sz="600">
                        <a:solidFill>
                          <a:srgbClr val="000000"/>
                        </a:solidFill>
                        <a:latin typeface="Proxima Nova"/>
                        <a:ea typeface="Proxima Nova"/>
                        <a:cs typeface="Proxima Nova"/>
                        <a:sym typeface="Proxima Nova"/>
                      </a:endParaRPr>
                    </a:p>
                  </a:txBody>
                  <a:tcPr marL="91450" marR="91450" marT="34300" marB="34300">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marL="0" marR="0" lvl="0" indent="0" algn="ctr" rtl="0">
                        <a:spcBef>
                          <a:spcPts val="0"/>
                        </a:spcBef>
                        <a:buNone/>
                      </a:pPr>
                      <a:endParaRPr sz="900">
                        <a:solidFill>
                          <a:srgbClr val="000000"/>
                        </a:solidFill>
                        <a:latin typeface="Proxima Nova"/>
                        <a:ea typeface="Proxima Nova"/>
                        <a:cs typeface="Proxima Nova"/>
                        <a:sym typeface="Proxima Nova"/>
                      </a:endParaRPr>
                    </a:p>
                  </a:txBody>
                  <a:tcPr marL="91450" marR="91450" marT="34300" marB="34300">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FFFFFF"/>
                    </a:solidFill>
                  </a:tcPr>
                </a:tc>
              </a:tr>
              <a:tr h="308075">
                <a:tc>
                  <a:txBody>
                    <a:bodyPr/>
                    <a:lstStyle/>
                    <a:p>
                      <a:pPr marL="0" marR="0" lvl="0" indent="0" algn="ctr" rtl="0">
                        <a:spcBef>
                          <a:spcPts val="0"/>
                        </a:spcBef>
                        <a:buSzPct val="25000"/>
                        <a:buNone/>
                      </a:pPr>
                      <a:r>
                        <a:rPr lang="en" sz="900">
                          <a:latin typeface="Proxima Nova"/>
                          <a:ea typeface="Proxima Nova"/>
                          <a:cs typeface="Proxima Nova"/>
                          <a:sym typeface="Proxima Nova"/>
                        </a:rPr>
                        <a:t>Discovery Session:</a:t>
                      </a:r>
                    </a:p>
                    <a:p>
                      <a:pPr marL="0" marR="0" lvl="0" indent="0" algn="ctr" rtl="0">
                        <a:spcBef>
                          <a:spcPts val="0"/>
                        </a:spcBef>
                        <a:buSzPct val="25000"/>
                        <a:buNone/>
                      </a:pPr>
                      <a:r>
                        <a:rPr lang="en" sz="900">
                          <a:solidFill>
                            <a:srgbClr val="000000"/>
                          </a:solidFill>
                          <a:latin typeface="Proxima Nova"/>
                          <a:ea typeface="Proxima Nova"/>
                          <a:cs typeface="Proxima Nova"/>
                          <a:sym typeface="Proxima Nova"/>
                        </a:rPr>
                        <a:t>Discuss options</a:t>
                      </a: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EFEFEF"/>
                    </a:solidFill>
                  </a:tcPr>
                </a:tc>
                <a:tc>
                  <a:txBody>
                    <a:bodyPr/>
                    <a:lstStyle/>
                    <a:p>
                      <a:pPr marL="0" marR="0" lvl="0" indent="0" algn="l" rtl="0">
                        <a:spcBef>
                          <a:spcPts val="0"/>
                        </a:spcBef>
                        <a:buNone/>
                      </a:pPr>
                      <a:endParaRPr sz="600">
                        <a:solidFill>
                          <a:srgbClr val="000000"/>
                        </a:solidFill>
                        <a:latin typeface="Proxima Nova"/>
                        <a:ea typeface="Proxima Nova"/>
                        <a:cs typeface="Proxima Nova"/>
                        <a:sym typeface="Proxima Nova"/>
                      </a:endParaRP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900">
                          <a:latin typeface="Proxima Nova"/>
                          <a:ea typeface="Proxima Nova"/>
                          <a:cs typeface="Proxima Nova"/>
                          <a:sym typeface="Proxima Nova"/>
                        </a:rPr>
                        <a:t>Define Migration Strategy, </a:t>
                      </a:r>
                      <a:br>
                        <a:rPr lang="en" sz="900">
                          <a:latin typeface="Proxima Nova"/>
                          <a:ea typeface="Proxima Nova"/>
                          <a:cs typeface="Proxima Nova"/>
                          <a:sym typeface="Proxima Nova"/>
                        </a:rPr>
                      </a:br>
                      <a:r>
                        <a:rPr lang="en" sz="900">
                          <a:latin typeface="Proxima Nova"/>
                          <a:ea typeface="Proxima Nova"/>
                          <a:cs typeface="Proxima Nova"/>
                          <a:sym typeface="Proxima Nova"/>
                        </a:rPr>
                        <a:t>Prove Technology and Business Case</a:t>
                      </a: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EFEFEF"/>
                    </a:solidFill>
                  </a:tcPr>
                </a:tc>
                <a:tc>
                  <a:txBody>
                    <a:bodyPr/>
                    <a:lstStyle/>
                    <a:p>
                      <a:pPr marL="0" marR="0" lvl="0" indent="0" algn="ctr" rtl="0">
                        <a:spcBef>
                          <a:spcPts val="0"/>
                        </a:spcBef>
                        <a:buNone/>
                      </a:pPr>
                      <a:endParaRPr sz="600">
                        <a:solidFill>
                          <a:srgbClr val="000000"/>
                        </a:solidFill>
                        <a:latin typeface="Proxima Nova"/>
                        <a:ea typeface="Proxima Nova"/>
                        <a:cs typeface="Proxima Nova"/>
                        <a:sym typeface="Proxima Nova"/>
                      </a:endParaRP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None/>
                      </a:pPr>
                      <a:r>
                        <a:rPr lang="en" sz="900">
                          <a:latin typeface="Proxima Nova"/>
                          <a:ea typeface="Proxima Nova"/>
                          <a:cs typeface="Proxima Nova"/>
                          <a:sym typeface="Proxima Nova"/>
                        </a:rPr>
                        <a:t>Migration Factory: </a:t>
                      </a:r>
                      <a:br>
                        <a:rPr lang="en" sz="900">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Scale &amp; Execute </a:t>
                      </a:r>
                    </a:p>
                  </a:txBody>
                  <a:tcPr marL="91450" marR="91450" marT="34300" marB="34300" anchor="ctr">
                    <a:lnL w="9525" cap="flat" cmpd="sng">
                      <a:solidFill>
                        <a:srgbClr val="EFEFEF"/>
                      </a:solidFill>
                      <a:prstDash val="solid"/>
                      <a:round/>
                      <a:headEnd type="none" w="med" len="med"/>
                      <a:tailEnd type="none" w="med" len="med"/>
                    </a:lnL>
                    <a:lnR w="9525" cap="flat" cmpd="sng">
                      <a:solidFill>
                        <a:srgbClr val="EFEFEF"/>
                      </a:solidFill>
                      <a:prstDash val="solid"/>
                      <a:round/>
                      <a:headEnd type="none" w="med" len="med"/>
                      <a:tailEnd type="none" w="med" len="med"/>
                    </a:lnR>
                    <a:lnT w="9525" cap="flat" cmpd="sng">
                      <a:solidFill>
                        <a:srgbClr val="EFEFEF"/>
                      </a:solidFill>
                      <a:prstDash val="solid"/>
                      <a:round/>
                      <a:headEnd type="none" w="med" len="med"/>
                      <a:tailEnd type="none" w="med" len="med"/>
                    </a:lnT>
                    <a:lnB w="9525" cap="flat" cmpd="sng">
                      <a:solidFill>
                        <a:srgbClr val="EFEFEF"/>
                      </a:solidFill>
                      <a:prstDash val="solid"/>
                      <a:round/>
                      <a:headEnd type="none" w="med" len="med"/>
                      <a:tailEnd type="none" w="med" len="med"/>
                    </a:lnB>
                    <a:solidFill>
                      <a:srgbClr val="EFEFEF"/>
                    </a:solidFill>
                  </a:tcPr>
                </a:tc>
              </a:tr>
            </a:tbl>
          </a:graphicData>
        </a:graphic>
      </p:graphicFrame>
      <p:sp>
        <p:nvSpPr>
          <p:cNvPr id="762" name="Shape 762"/>
          <p:cNvSpPr/>
          <p:nvPr/>
        </p:nvSpPr>
        <p:spPr>
          <a:xfrm>
            <a:off x="1025174" y="2357981"/>
            <a:ext cx="957300" cy="4002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 sz="1200" b="1">
                <a:latin typeface="Proxima Nova"/>
                <a:ea typeface="Proxima Nova"/>
                <a:cs typeface="Proxima Nova"/>
                <a:sym typeface="Proxima Nova"/>
              </a:rPr>
              <a:t>Explore</a:t>
            </a:r>
          </a:p>
        </p:txBody>
      </p:sp>
      <p:sp>
        <p:nvSpPr>
          <p:cNvPr id="763" name="Shape 763"/>
          <p:cNvSpPr/>
          <p:nvPr/>
        </p:nvSpPr>
        <p:spPr>
          <a:xfrm>
            <a:off x="2837882" y="2357981"/>
            <a:ext cx="957300" cy="4002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 sz="1200" b="1">
                <a:latin typeface="Proxima Nova"/>
                <a:ea typeface="Proxima Nova"/>
                <a:cs typeface="Proxima Nova"/>
                <a:sym typeface="Proxima Nova"/>
              </a:rPr>
              <a:t>Analyze</a:t>
            </a:r>
          </a:p>
        </p:txBody>
      </p:sp>
      <p:sp>
        <p:nvSpPr>
          <p:cNvPr id="764" name="Shape 764"/>
          <p:cNvSpPr/>
          <p:nvPr/>
        </p:nvSpPr>
        <p:spPr>
          <a:xfrm>
            <a:off x="3959382" y="2357981"/>
            <a:ext cx="957300" cy="4002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 sz="1200" b="1">
                <a:latin typeface="Proxima Nova"/>
                <a:ea typeface="Proxima Nova"/>
                <a:cs typeface="Proxima Nova"/>
                <a:sym typeface="Proxima Nova"/>
              </a:rPr>
              <a:t>Prove</a:t>
            </a:r>
          </a:p>
        </p:txBody>
      </p:sp>
      <p:sp>
        <p:nvSpPr>
          <p:cNvPr id="765" name="Shape 765"/>
          <p:cNvSpPr/>
          <p:nvPr/>
        </p:nvSpPr>
        <p:spPr>
          <a:xfrm>
            <a:off x="5080882" y="2357981"/>
            <a:ext cx="957300" cy="4002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 sz="1200" b="1">
                <a:latin typeface="Proxima Nova"/>
                <a:ea typeface="Proxima Nova"/>
                <a:cs typeface="Proxima Nova"/>
                <a:sym typeface="Proxima Nova"/>
              </a:rPr>
              <a:t>Plan</a:t>
            </a:r>
          </a:p>
        </p:txBody>
      </p:sp>
      <p:sp>
        <p:nvSpPr>
          <p:cNvPr id="766" name="Shape 766"/>
          <p:cNvSpPr/>
          <p:nvPr/>
        </p:nvSpPr>
        <p:spPr>
          <a:xfrm>
            <a:off x="6998557" y="2357981"/>
            <a:ext cx="957300" cy="400200"/>
          </a:xfrm>
          <a:prstGeom prst="rect">
            <a:avLst/>
          </a:prstGeom>
          <a:solidFill>
            <a:srgbClr val="D9D9D9"/>
          </a:solidFill>
          <a:ln>
            <a:noFill/>
          </a:ln>
        </p:spPr>
        <p:txBody>
          <a:bodyPr lIns="91425" tIns="91425" rIns="91425" bIns="91425" anchor="ctr" anchorCtr="0">
            <a:noAutofit/>
          </a:bodyPr>
          <a:lstStyle/>
          <a:p>
            <a:pPr lvl="0" algn="ctr" rtl="0">
              <a:spcBef>
                <a:spcPts val="0"/>
              </a:spcBef>
              <a:buNone/>
            </a:pPr>
            <a:r>
              <a:rPr lang="en" sz="1200" b="1">
                <a:latin typeface="Proxima Nova"/>
                <a:ea typeface="Proxima Nova"/>
                <a:cs typeface="Proxima Nova"/>
                <a:sym typeface="Proxima Nova"/>
              </a:rPr>
              <a:t>Migrate in Iterations</a:t>
            </a:r>
          </a:p>
        </p:txBody>
      </p:sp>
      <p:sp>
        <p:nvSpPr>
          <p:cNvPr id="767" name="Shape 767"/>
          <p:cNvSpPr/>
          <p:nvPr/>
        </p:nvSpPr>
        <p:spPr>
          <a:xfrm>
            <a:off x="2233127" y="2384207"/>
            <a:ext cx="479100" cy="347700"/>
          </a:xfrm>
          <a:prstGeom prst="rightArrow">
            <a:avLst>
              <a:gd name="adj1" fmla="val 50000"/>
              <a:gd name="adj2" fmla="val 50000"/>
            </a:avLst>
          </a:prstGeom>
          <a:solidFill>
            <a:srgbClr val="B7B7B7"/>
          </a:solidFill>
          <a:ln>
            <a:noFill/>
          </a:ln>
        </p:spPr>
        <p:txBody>
          <a:bodyPr lIns="91425" tIns="91425" rIns="91425" bIns="91425" anchor="ctr" anchorCtr="0">
            <a:noAutofit/>
          </a:bodyPr>
          <a:lstStyle/>
          <a:p>
            <a:pPr lvl="0" rtl="0">
              <a:spcBef>
                <a:spcPts val="0"/>
              </a:spcBef>
              <a:buNone/>
            </a:pPr>
            <a:endParaRPr sz="1200"/>
          </a:p>
        </p:txBody>
      </p:sp>
      <p:sp>
        <p:nvSpPr>
          <p:cNvPr id="768" name="Shape 768"/>
          <p:cNvSpPr/>
          <p:nvPr/>
        </p:nvSpPr>
        <p:spPr>
          <a:xfrm>
            <a:off x="6163826" y="2357975"/>
            <a:ext cx="479100" cy="347700"/>
          </a:xfrm>
          <a:prstGeom prst="rightArrow">
            <a:avLst>
              <a:gd name="adj1" fmla="val 50000"/>
              <a:gd name="adj2" fmla="val 50000"/>
            </a:avLst>
          </a:prstGeom>
          <a:solidFill>
            <a:srgbClr val="B7B7B7"/>
          </a:solidFill>
          <a:ln>
            <a:noFill/>
          </a:ln>
        </p:spPr>
        <p:txBody>
          <a:bodyPr lIns="91425" tIns="91425" rIns="91425" bIns="91425" anchor="ctr" anchorCtr="0">
            <a:noAutofit/>
          </a:bodyPr>
          <a:lstStyle/>
          <a:p>
            <a:pPr lvl="0" rtl="0">
              <a:spcBef>
                <a:spcPts val="0"/>
              </a:spcBef>
              <a:buNone/>
            </a:pP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p:nvPr/>
        </p:nvSpPr>
        <p:spPr>
          <a:xfrm>
            <a:off x="576670" y="3833669"/>
            <a:ext cx="5940000" cy="267300"/>
          </a:xfrm>
          <a:prstGeom prst="rect">
            <a:avLst/>
          </a:prstGeom>
          <a:solidFill>
            <a:srgbClr val="B6000D"/>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b="0" i="0" u="none" strike="noStrike" cap="none" baseline="30000">
                <a:solidFill>
                  <a:srgbClr val="FFFFFF"/>
                </a:solidFill>
                <a:latin typeface="Arial"/>
                <a:ea typeface="Arial"/>
                <a:cs typeface="Arial"/>
                <a:sym typeface="Arial"/>
              </a:rPr>
              <a:t>PHASE 1: ASSESSMENT</a:t>
            </a:r>
          </a:p>
        </p:txBody>
      </p:sp>
      <p:sp>
        <p:nvSpPr>
          <p:cNvPr id="774" name="Shape 774"/>
          <p:cNvSpPr/>
          <p:nvPr/>
        </p:nvSpPr>
        <p:spPr>
          <a:xfrm>
            <a:off x="6740235" y="3833669"/>
            <a:ext cx="1833900" cy="267300"/>
          </a:xfrm>
          <a:prstGeom prst="rect">
            <a:avLst/>
          </a:prstGeom>
          <a:solidFill>
            <a:srgbClr val="D8D8D8"/>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A6A6A6"/>
              </a:buClr>
              <a:buSzPct val="25000"/>
              <a:buFont typeface="Arial"/>
              <a:buNone/>
            </a:pPr>
            <a:r>
              <a:rPr lang="en" sz="900" b="0" i="0" u="none" strike="noStrike" cap="none" baseline="30000">
                <a:solidFill>
                  <a:srgbClr val="A6A6A6"/>
                </a:solidFill>
                <a:latin typeface="Arial"/>
                <a:ea typeface="Arial"/>
                <a:cs typeface="Arial"/>
                <a:sym typeface="Arial"/>
              </a:rPr>
              <a:t>PHASE 2: EXECUTION/DELIVERY</a:t>
            </a:r>
          </a:p>
        </p:txBody>
      </p:sp>
      <p:sp>
        <p:nvSpPr>
          <p:cNvPr id="775" name="Shape 775"/>
          <p:cNvSpPr/>
          <p:nvPr/>
        </p:nvSpPr>
        <p:spPr>
          <a:xfrm>
            <a:off x="2625435" y="1628650"/>
            <a:ext cx="1832100" cy="1815900"/>
          </a:xfrm>
          <a:prstGeom prst="rect">
            <a:avLst/>
          </a:prstGeom>
          <a:solidFill>
            <a:srgbClr val="B6000D"/>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76" name="Shape 776"/>
          <p:cNvSpPr/>
          <p:nvPr/>
        </p:nvSpPr>
        <p:spPr>
          <a:xfrm>
            <a:off x="568035" y="1627570"/>
            <a:ext cx="1832100" cy="1815900"/>
          </a:xfrm>
          <a:prstGeom prst="rect">
            <a:avLst/>
          </a:prstGeom>
          <a:solidFill>
            <a:srgbClr val="B6000D"/>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777" name="Shape 777"/>
          <p:cNvSpPr/>
          <p:nvPr/>
        </p:nvSpPr>
        <p:spPr>
          <a:xfrm>
            <a:off x="4682835" y="1629733"/>
            <a:ext cx="1832100" cy="1815900"/>
          </a:xfrm>
          <a:prstGeom prst="rect">
            <a:avLst/>
          </a:prstGeom>
          <a:solidFill>
            <a:srgbClr val="B6000D"/>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cxnSp>
        <p:nvCxnSpPr>
          <p:cNvPr id="778" name="Shape 778"/>
          <p:cNvCxnSpPr/>
          <p:nvPr/>
        </p:nvCxnSpPr>
        <p:spPr>
          <a:xfrm>
            <a:off x="2235200" y="2279692"/>
            <a:ext cx="630000" cy="5100"/>
          </a:xfrm>
          <a:prstGeom prst="straightConnector1">
            <a:avLst/>
          </a:prstGeom>
          <a:noFill/>
          <a:ln w="19075" cap="flat" cmpd="sng">
            <a:solidFill>
              <a:srgbClr val="BFBFBF"/>
            </a:solidFill>
            <a:prstDash val="solid"/>
            <a:round/>
            <a:headEnd type="oval" w="lg" len="lg"/>
            <a:tailEnd type="triangle" w="lg" len="lg"/>
          </a:ln>
        </p:spPr>
      </p:cxnSp>
      <p:sp>
        <p:nvSpPr>
          <p:cNvPr id="779" name="Shape 779"/>
          <p:cNvSpPr/>
          <p:nvPr/>
        </p:nvSpPr>
        <p:spPr>
          <a:xfrm>
            <a:off x="6740235" y="1625408"/>
            <a:ext cx="1832100" cy="1815900"/>
          </a:xfrm>
          <a:prstGeom prst="rect">
            <a:avLst/>
          </a:prstGeom>
          <a:solidFill>
            <a:srgbClr val="D8D8D8"/>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grpSp>
        <p:nvGrpSpPr>
          <p:cNvPr id="780" name="Shape 780"/>
          <p:cNvGrpSpPr/>
          <p:nvPr/>
        </p:nvGrpSpPr>
        <p:grpSpPr>
          <a:xfrm>
            <a:off x="1482436" y="3212998"/>
            <a:ext cx="4139700" cy="472567"/>
            <a:chOff x="3496553" y="3439519"/>
            <a:chExt cx="4139700" cy="472567"/>
          </a:xfrm>
        </p:grpSpPr>
        <p:cxnSp>
          <p:nvCxnSpPr>
            <p:cNvPr id="781" name="Shape 781"/>
            <p:cNvCxnSpPr/>
            <p:nvPr/>
          </p:nvCxnSpPr>
          <p:spPr>
            <a:xfrm rot="10800000" flipH="1">
              <a:off x="3496553" y="3900387"/>
              <a:ext cx="4139700" cy="11700"/>
            </a:xfrm>
            <a:prstGeom prst="straightConnector1">
              <a:avLst/>
            </a:prstGeom>
            <a:noFill/>
            <a:ln w="19075" cap="flat" cmpd="sng">
              <a:solidFill>
                <a:srgbClr val="BFBFBF"/>
              </a:solidFill>
              <a:prstDash val="solid"/>
              <a:round/>
              <a:headEnd type="none" w="med" len="med"/>
              <a:tailEnd type="none" w="med" len="med"/>
            </a:ln>
          </p:spPr>
        </p:cxnSp>
        <p:cxnSp>
          <p:nvCxnSpPr>
            <p:cNvPr id="782" name="Shape 782"/>
            <p:cNvCxnSpPr/>
            <p:nvPr/>
          </p:nvCxnSpPr>
          <p:spPr>
            <a:xfrm>
              <a:off x="3502557" y="3528521"/>
              <a:ext cx="2700" cy="376800"/>
            </a:xfrm>
            <a:prstGeom prst="straightConnector1">
              <a:avLst/>
            </a:prstGeom>
            <a:noFill/>
            <a:ln w="19075" cap="flat" cmpd="sng">
              <a:solidFill>
                <a:srgbClr val="BFBFBF"/>
              </a:solidFill>
              <a:prstDash val="solid"/>
              <a:round/>
              <a:headEnd type="oval" w="lg" len="lg"/>
              <a:tailEnd type="none" w="med" len="med"/>
            </a:ln>
          </p:spPr>
        </p:cxnSp>
        <p:cxnSp>
          <p:nvCxnSpPr>
            <p:cNvPr id="783" name="Shape 783"/>
            <p:cNvCxnSpPr/>
            <p:nvPr/>
          </p:nvCxnSpPr>
          <p:spPr>
            <a:xfrm rot="10800000">
              <a:off x="7620065" y="3439519"/>
              <a:ext cx="7500" cy="471300"/>
            </a:xfrm>
            <a:prstGeom prst="straightConnector1">
              <a:avLst/>
            </a:prstGeom>
            <a:noFill/>
            <a:ln w="19075" cap="flat" cmpd="sng">
              <a:solidFill>
                <a:srgbClr val="BFBFBF"/>
              </a:solidFill>
              <a:prstDash val="solid"/>
              <a:round/>
              <a:headEnd type="none" w="med" len="med"/>
              <a:tailEnd type="triangle" w="lg" len="lg"/>
            </a:ln>
          </p:spPr>
        </p:cxnSp>
      </p:grpSp>
      <p:cxnSp>
        <p:nvCxnSpPr>
          <p:cNvPr id="784" name="Shape 784"/>
          <p:cNvCxnSpPr/>
          <p:nvPr/>
        </p:nvCxnSpPr>
        <p:spPr>
          <a:xfrm>
            <a:off x="6350000" y="2266950"/>
            <a:ext cx="636900" cy="0"/>
          </a:xfrm>
          <a:prstGeom prst="straightConnector1">
            <a:avLst/>
          </a:prstGeom>
          <a:noFill/>
          <a:ln w="19075" cap="flat" cmpd="sng">
            <a:solidFill>
              <a:srgbClr val="BFBFBF"/>
            </a:solidFill>
            <a:prstDash val="solid"/>
            <a:round/>
            <a:headEnd type="oval" w="lg" len="lg"/>
            <a:tailEnd type="triangle" w="lg" len="lg"/>
          </a:ln>
        </p:spPr>
      </p:cxnSp>
      <p:grpSp>
        <p:nvGrpSpPr>
          <p:cNvPr id="785" name="Shape 785"/>
          <p:cNvGrpSpPr/>
          <p:nvPr/>
        </p:nvGrpSpPr>
        <p:grpSpPr>
          <a:xfrm rot="10800000" flipH="1">
            <a:off x="3529028" y="1389207"/>
            <a:ext cx="4139700" cy="472567"/>
            <a:chOff x="3496553" y="3439519"/>
            <a:chExt cx="4139700" cy="472567"/>
          </a:xfrm>
        </p:grpSpPr>
        <p:cxnSp>
          <p:nvCxnSpPr>
            <p:cNvPr id="786" name="Shape 786"/>
            <p:cNvCxnSpPr/>
            <p:nvPr/>
          </p:nvCxnSpPr>
          <p:spPr>
            <a:xfrm rot="10800000" flipH="1">
              <a:off x="3496553" y="3900387"/>
              <a:ext cx="4139700" cy="11700"/>
            </a:xfrm>
            <a:prstGeom prst="straightConnector1">
              <a:avLst/>
            </a:prstGeom>
            <a:noFill/>
            <a:ln w="19075" cap="flat" cmpd="sng">
              <a:solidFill>
                <a:srgbClr val="BFBFBF"/>
              </a:solidFill>
              <a:prstDash val="solid"/>
              <a:round/>
              <a:headEnd type="none" w="med" len="med"/>
              <a:tailEnd type="none" w="med" len="med"/>
            </a:ln>
          </p:spPr>
        </p:cxnSp>
        <p:cxnSp>
          <p:nvCxnSpPr>
            <p:cNvPr id="787" name="Shape 787"/>
            <p:cNvCxnSpPr/>
            <p:nvPr/>
          </p:nvCxnSpPr>
          <p:spPr>
            <a:xfrm>
              <a:off x="3498176" y="3555505"/>
              <a:ext cx="4500" cy="354000"/>
            </a:xfrm>
            <a:prstGeom prst="straightConnector1">
              <a:avLst/>
            </a:prstGeom>
            <a:noFill/>
            <a:ln w="19075" cap="flat" cmpd="sng">
              <a:solidFill>
                <a:srgbClr val="BFBFBF"/>
              </a:solidFill>
              <a:prstDash val="solid"/>
              <a:round/>
              <a:headEnd type="oval" w="lg" len="lg"/>
              <a:tailEnd type="none" w="med" len="med"/>
            </a:ln>
          </p:spPr>
        </p:cxnSp>
        <p:cxnSp>
          <p:nvCxnSpPr>
            <p:cNvPr id="788" name="Shape 788"/>
            <p:cNvCxnSpPr/>
            <p:nvPr/>
          </p:nvCxnSpPr>
          <p:spPr>
            <a:xfrm rot="10800000">
              <a:off x="7620065" y="3439519"/>
              <a:ext cx="7500" cy="471300"/>
            </a:xfrm>
            <a:prstGeom prst="straightConnector1">
              <a:avLst/>
            </a:prstGeom>
            <a:noFill/>
            <a:ln w="19075" cap="flat" cmpd="sng">
              <a:solidFill>
                <a:srgbClr val="BFBFBF"/>
              </a:solidFill>
              <a:prstDash val="solid"/>
              <a:round/>
              <a:headEnd type="none" w="med" len="med"/>
              <a:tailEnd type="triangle" w="lg" len="lg"/>
            </a:ln>
          </p:spPr>
        </p:cxnSp>
      </p:grpSp>
      <p:grpSp>
        <p:nvGrpSpPr>
          <p:cNvPr id="789" name="Shape 789"/>
          <p:cNvGrpSpPr/>
          <p:nvPr/>
        </p:nvGrpSpPr>
        <p:grpSpPr>
          <a:xfrm>
            <a:off x="572856" y="1949008"/>
            <a:ext cx="1815948" cy="1183626"/>
            <a:chOff x="358739" y="1792255"/>
            <a:chExt cx="2190000" cy="1427431"/>
          </a:xfrm>
        </p:grpSpPr>
        <p:sp>
          <p:nvSpPr>
            <p:cNvPr id="790" name="Shape 790"/>
            <p:cNvSpPr/>
            <p:nvPr/>
          </p:nvSpPr>
          <p:spPr>
            <a:xfrm>
              <a:off x="358739" y="2662886"/>
              <a:ext cx="2190000" cy="556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800" b="0" i="0" u="none" strike="noStrike" cap="none">
                  <a:solidFill>
                    <a:schemeClr val="lt1"/>
                  </a:solidFill>
                  <a:latin typeface="Arial"/>
                  <a:ea typeface="Arial"/>
                  <a:cs typeface="Arial"/>
                  <a:sym typeface="Arial"/>
                </a:rPr>
                <a:t>CATALOG &amp; ASSESS MIGRATIONS EFFORT WITH AUTOMATED TOOLING</a:t>
              </a:r>
            </a:p>
          </p:txBody>
        </p:sp>
        <p:pic>
          <p:nvPicPr>
            <p:cNvPr id="791" name="Shape 791" descr="icons-for-presentation-11.png"/>
            <p:cNvPicPr preferRelativeResize="0"/>
            <p:nvPr/>
          </p:nvPicPr>
          <p:blipFill rotWithShape="1">
            <a:blip r:embed="rId3">
              <a:alphaModFix/>
            </a:blip>
            <a:srcRect/>
            <a:stretch/>
          </p:blipFill>
          <p:spPr>
            <a:xfrm>
              <a:off x="997587" y="1792255"/>
              <a:ext cx="972899" cy="972900"/>
            </a:xfrm>
            <a:prstGeom prst="rect">
              <a:avLst/>
            </a:prstGeom>
            <a:noFill/>
            <a:ln>
              <a:noFill/>
            </a:ln>
          </p:spPr>
        </p:pic>
      </p:grpSp>
      <p:grpSp>
        <p:nvGrpSpPr>
          <p:cNvPr id="792" name="Shape 792"/>
          <p:cNvGrpSpPr/>
          <p:nvPr/>
        </p:nvGrpSpPr>
        <p:grpSpPr>
          <a:xfrm>
            <a:off x="4874482" y="1945640"/>
            <a:ext cx="1496902" cy="1053417"/>
            <a:chOff x="4712246" y="1781447"/>
            <a:chExt cx="1819500" cy="1280438"/>
          </a:xfrm>
        </p:grpSpPr>
        <p:sp>
          <p:nvSpPr>
            <p:cNvPr id="793" name="Shape 793"/>
            <p:cNvSpPr/>
            <p:nvPr/>
          </p:nvSpPr>
          <p:spPr>
            <a:xfrm>
              <a:off x="4712246" y="2662885"/>
              <a:ext cx="1819500" cy="399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800" b="0" i="0" u="none" strike="noStrike" cap="none">
                  <a:solidFill>
                    <a:schemeClr val="lt1"/>
                  </a:solidFill>
                  <a:latin typeface="Arial"/>
                  <a:ea typeface="Arial"/>
                  <a:cs typeface="Arial"/>
                  <a:sym typeface="Arial"/>
                </a:rPr>
                <a:t>DEFINE PILOT PROOF/</a:t>
              </a:r>
            </a:p>
            <a:p>
              <a:pPr marL="0" marR="0" lvl="0" indent="0" algn="ctr" rtl="0">
                <a:lnSpc>
                  <a:spcPct val="90000"/>
                </a:lnSpc>
                <a:spcBef>
                  <a:spcPts val="0"/>
                </a:spcBef>
                <a:spcAft>
                  <a:spcPts val="0"/>
                </a:spcAft>
                <a:buClr>
                  <a:schemeClr val="lt1"/>
                </a:buClr>
                <a:buSzPct val="25000"/>
                <a:buFont typeface="Arial"/>
                <a:buNone/>
              </a:pPr>
              <a:r>
                <a:rPr lang="en" sz="800" b="0" i="0" u="none" strike="noStrike" cap="none">
                  <a:solidFill>
                    <a:schemeClr val="lt1"/>
                  </a:solidFill>
                  <a:latin typeface="Arial"/>
                  <a:ea typeface="Arial"/>
                  <a:cs typeface="Arial"/>
                  <a:sym typeface="Arial"/>
                </a:rPr>
                <a:t>APP MIGRATION</a:t>
              </a:r>
            </a:p>
          </p:txBody>
        </p:sp>
        <p:pic>
          <p:nvPicPr>
            <p:cNvPr id="794" name="Shape 794"/>
            <p:cNvPicPr preferRelativeResize="0"/>
            <p:nvPr/>
          </p:nvPicPr>
          <p:blipFill rotWithShape="1">
            <a:blip r:embed="rId4">
              <a:alphaModFix/>
            </a:blip>
            <a:srcRect/>
            <a:stretch/>
          </p:blipFill>
          <p:spPr>
            <a:xfrm>
              <a:off x="5112387" y="1781447"/>
              <a:ext cx="972900" cy="972900"/>
            </a:xfrm>
            <a:prstGeom prst="rect">
              <a:avLst/>
            </a:prstGeom>
            <a:noFill/>
            <a:ln>
              <a:noFill/>
            </a:ln>
          </p:spPr>
        </p:pic>
      </p:grpSp>
      <p:sp>
        <p:nvSpPr>
          <p:cNvPr id="795" name="Shape 795"/>
          <p:cNvSpPr/>
          <p:nvPr/>
        </p:nvSpPr>
        <p:spPr>
          <a:xfrm>
            <a:off x="6755322" y="2670891"/>
            <a:ext cx="18159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A6A6A6"/>
              </a:buClr>
              <a:buSzPct val="25000"/>
              <a:buFont typeface="Arial"/>
              <a:buNone/>
            </a:pPr>
            <a:r>
              <a:rPr lang="en" sz="800" b="0" i="0" u="none" strike="noStrike" cap="none">
                <a:solidFill>
                  <a:srgbClr val="A6A6A6"/>
                </a:solidFill>
                <a:latin typeface="Arial"/>
                <a:ea typeface="Arial"/>
                <a:cs typeface="Arial"/>
                <a:sym typeface="Arial"/>
              </a:rPr>
              <a:t>ITERATIVE APPS/SCALE MIGRATION</a:t>
            </a:r>
          </a:p>
        </p:txBody>
      </p:sp>
      <p:grpSp>
        <p:nvGrpSpPr>
          <p:cNvPr id="796" name="Shape 796"/>
          <p:cNvGrpSpPr/>
          <p:nvPr/>
        </p:nvGrpSpPr>
        <p:grpSpPr>
          <a:xfrm>
            <a:off x="2814627" y="1949007"/>
            <a:ext cx="1429623" cy="1060489"/>
            <a:chOff x="2679478" y="1792255"/>
            <a:chExt cx="1724100" cy="1278930"/>
          </a:xfrm>
        </p:grpSpPr>
        <p:sp>
          <p:nvSpPr>
            <p:cNvPr id="797" name="Shape 797"/>
            <p:cNvSpPr/>
            <p:nvPr/>
          </p:nvSpPr>
          <p:spPr>
            <a:xfrm>
              <a:off x="2679478" y="2662885"/>
              <a:ext cx="1724100" cy="408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800" b="0" i="0" u="none" strike="noStrike" cap="none">
                  <a:solidFill>
                    <a:schemeClr val="lt1"/>
                  </a:solidFill>
                  <a:latin typeface="Arial"/>
                  <a:ea typeface="Arial"/>
                  <a:cs typeface="Arial"/>
                  <a:sym typeface="Arial"/>
                </a:rPr>
                <a:t>RATIONALIZE APP PORTFOLIO</a:t>
              </a:r>
            </a:p>
          </p:txBody>
        </p:sp>
        <p:pic>
          <p:nvPicPr>
            <p:cNvPr id="798" name="Shape 798" descr="icons-for-presentation-15.png"/>
            <p:cNvPicPr preferRelativeResize="0"/>
            <p:nvPr/>
          </p:nvPicPr>
          <p:blipFill rotWithShape="1">
            <a:blip r:embed="rId5">
              <a:alphaModFix/>
            </a:blip>
            <a:srcRect/>
            <a:stretch/>
          </p:blipFill>
          <p:spPr>
            <a:xfrm>
              <a:off x="3054988" y="1792255"/>
              <a:ext cx="972900" cy="972900"/>
            </a:xfrm>
            <a:prstGeom prst="rect">
              <a:avLst/>
            </a:prstGeom>
            <a:noFill/>
            <a:ln>
              <a:noFill/>
            </a:ln>
          </p:spPr>
        </p:pic>
      </p:grpSp>
      <p:cxnSp>
        <p:nvCxnSpPr>
          <p:cNvPr id="799" name="Shape 799"/>
          <p:cNvCxnSpPr/>
          <p:nvPr/>
        </p:nvCxnSpPr>
        <p:spPr>
          <a:xfrm>
            <a:off x="8783843" y="2267577"/>
            <a:ext cx="0" cy="1412699"/>
          </a:xfrm>
          <a:prstGeom prst="straightConnector1">
            <a:avLst/>
          </a:prstGeom>
          <a:noFill/>
          <a:ln w="19075" cap="flat" cmpd="sng">
            <a:solidFill>
              <a:srgbClr val="BFBFBF"/>
            </a:solidFill>
            <a:prstDash val="solid"/>
            <a:round/>
            <a:headEnd type="none" w="med" len="med"/>
            <a:tailEnd type="none" w="med" len="med"/>
          </a:ln>
        </p:spPr>
      </p:cxnSp>
      <p:cxnSp>
        <p:nvCxnSpPr>
          <p:cNvPr id="800" name="Shape 800"/>
          <p:cNvCxnSpPr/>
          <p:nvPr/>
        </p:nvCxnSpPr>
        <p:spPr>
          <a:xfrm>
            <a:off x="8376597" y="2273583"/>
            <a:ext cx="404400" cy="0"/>
          </a:xfrm>
          <a:prstGeom prst="straightConnector1">
            <a:avLst/>
          </a:prstGeom>
          <a:noFill/>
          <a:ln w="19075" cap="flat" cmpd="sng">
            <a:solidFill>
              <a:srgbClr val="BFBFBF"/>
            </a:solidFill>
            <a:prstDash val="solid"/>
            <a:round/>
            <a:headEnd type="oval" w="lg" len="lg"/>
            <a:tailEnd type="none" w="med" len="med"/>
          </a:ln>
        </p:spPr>
      </p:cxnSp>
      <p:cxnSp>
        <p:nvCxnSpPr>
          <p:cNvPr id="801" name="Shape 801"/>
          <p:cNvCxnSpPr/>
          <p:nvPr/>
        </p:nvCxnSpPr>
        <p:spPr>
          <a:xfrm rot="10800000">
            <a:off x="7668606" y="3677533"/>
            <a:ext cx="1102500" cy="0"/>
          </a:xfrm>
          <a:prstGeom prst="straightConnector1">
            <a:avLst/>
          </a:prstGeom>
          <a:noFill/>
          <a:ln w="19075" cap="flat" cmpd="sng">
            <a:solidFill>
              <a:srgbClr val="BFBFBF"/>
            </a:solidFill>
            <a:prstDash val="solid"/>
            <a:round/>
            <a:headEnd type="none" w="med" len="med"/>
            <a:tailEnd type="none" w="med" len="med"/>
          </a:ln>
        </p:spPr>
      </p:cxnSp>
      <p:cxnSp>
        <p:nvCxnSpPr>
          <p:cNvPr id="802" name="Shape 802"/>
          <p:cNvCxnSpPr/>
          <p:nvPr/>
        </p:nvCxnSpPr>
        <p:spPr>
          <a:xfrm rot="10800000">
            <a:off x="7652489" y="3219482"/>
            <a:ext cx="7500" cy="471300"/>
          </a:xfrm>
          <a:prstGeom prst="straightConnector1">
            <a:avLst/>
          </a:prstGeom>
          <a:noFill/>
          <a:ln w="19075" cap="flat" cmpd="sng">
            <a:solidFill>
              <a:srgbClr val="BFBFBF"/>
            </a:solidFill>
            <a:prstDash val="solid"/>
            <a:round/>
            <a:headEnd type="none" w="med" len="med"/>
            <a:tailEnd type="triangle" w="lg" len="lg"/>
          </a:ln>
        </p:spPr>
      </p:cxnSp>
      <p:pic>
        <p:nvPicPr>
          <p:cNvPr id="803" name="Shape 803"/>
          <p:cNvPicPr preferRelativeResize="0"/>
          <p:nvPr/>
        </p:nvPicPr>
        <p:blipFill rotWithShape="1">
          <a:blip r:embed="rId6">
            <a:alphaModFix/>
          </a:blip>
          <a:srcRect/>
          <a:stretch/>
        </p:blipFill>
        <p:spPr>
          <a:xfrm>
            <a:off x="7227453" y="1911696"/>
            <a:ext cx="880800" cy="880800"/>
          </a:xfrm>
          <a:prstGeom prst="rect">
            <a:avLst/>
          </a:prstGeom>
          <a:noFill/>
          <a:ln>
            <a:noFill/>
          </a:ln>
        </p:spPr>
      </p:pic>
      <p:sp>
        <p:nvSpPr>
          <p:cNvPr id="804" name="Shape 804"/>
          <p:cNvSpPr txBox="1">
            <a:spLocks noGrp="1"/>
          </p:cNvSpPr>
          <p:nvPr>
            <p:ph type="title" idx="4294967295"/>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MIGRATION PROCESS - DESIGN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Shape 809"/>
          <p:cNvSpPr txBox="1">
            <a:spLocks noGrp="1"/>
          </p:cNvSpPr>
          <p:nvPr>
            <p:ph type="title" idx="4294967295"/>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MIGRATION PROCESS - DESIGN</a:t>
            </a:r>
          </a:p>
        </p:txBody>
      </p:sp>
      <p:sp>
        <p:nvSpPr>
          <p:cNvPr id="810" name="Shape 810"/>
          <p:cNvSpPr txBox="1"/>
          <p:nvPr/>
        </p:nvSpPr>
        <p:spPr>
          <a:xfrm>
            <a:off x="528322" y="1428750"/>
            <a:ext cx="1595099" cy="411600"/>
          </a:xfrm>
          <a:prstGeom prst="rect">
            <a:avLst/>
          </a:prstGeom>
          <a:noFill/>
          <a:ln>
            <a:noFill/>
          </a:ln>
        </p:spPr>
        <p:txBody>
          <a:bodyPr lIns="91425" tIns="91425" rIns="91425" bIns="91425" anchor="ctr" anchorCtr="0">
            <a:noAutofit/>
          </a:bodyPr>
          <a:lstStyle/>
          <a:p>
            <a:pPr marL="0" marR="0" lvl="0" indent="0" algn="ctr" rtl="0">
              <a:lnSpc>
                <a:spcPct val="93000"/>
              </a:lnSpc>
              <a:spcBef>
                <a:spcPts val="0"/>
              </a:spcBef>
              <a:spcAft>
                <a:spcPts val="0"/>
              </a:spcAft>
              <a:buClr>
                <a:srgbClr val="404040"/>
              </a:buClr>
              <a:buSzPct val="25000"/>
              <a:buFont typeface="Arial"/>
              <a:buNone/>
            </a:pPr>
            <a:r>
              <a:rPr lang="en" sz="1600" b="0" i="0" u="none" strike="noStrike" cap="none">
                <a:solidFill>
                  <a:srgbClr val="404040"/>
                </a:solidFill>
                <a:latin typeface="Proxima Nova"/>
                <a:ea typeface="Proxima Nova"/>
                <a:cs typeface="Proxima Nova"/>
                <a:sym typeface="Proxima Nova"/>
              </a:rPr>
              <a:t>CATALOG</a:t>
            </a:r>
          </a:p>
        </p:txBody>
      </p:sp>
      <p:grpSp>
        <p:nvGrpSpPr>
          <p:cNvPr id="811" name="Shape 811"/>
          <p:cNvGrpSpPr/>
          <p:nvPr/>
        </p:nvGrpSpPr>
        <p:grpSpPr>
          <a:xfrm>
            <a:off x="3148317" y="2514625"/>
            <a:ext cx="2847639" cy="1402196"/>
            <a:chOff x="1578823" y="727081"/>
            <a:chExt cx="6712963" cy="3305507"/>
          </a:xfrm>
        </p:grpSpPr>
        <p:pic>
          <p:nvPicPr>
            <p:cNvPr id="812" name="Shape 812"/>
            <p:cNvPicPr preferRelativeResize="0"/>
            <p:nvPr/>
          </p:nvPicPr>
          <p:blipFill rotWithShape="1">
            <a:blip r:embed="rId3">
              <a:alphaModFix/>
            </a:blip>
            <a:srcRect/>
            <a:stretch/>
          </p:blipFill>
          <p:spPr>
            <a:xfrm>
              <a:off x="2407286" y="727081"/>
              <a:ext cx="5884500" cy="1570200"/>
            </a:xfrm>
            <a:prstGeom prst="rect">
              <a:avLst/>
            </a:prstGeom>
            <a:noFill/>
            <a:ln w="9525" cap="flat" cmpd="sng">
              <a:solidFill>
                <a:srgbClr val="666666"/>
              </a:solidFill>
              <a:prstDash val="solid"/>
              <a:round/>
              <a:headEnd type="none" w="med" len="med"/>
              <a:tailEnd type="none" w="med" len="med"/>
            </a:ln>
          </p:spPr>
        </p:pic>
        <p:pic>
          <p:nvPicPr>
            <p:cNvPr id="813" name="Shape 813"/>
            <p:cNvPicPr preferRelativeResize="0"/>
            <p:nvPr/>
          </p:nvPicPr>
          <p:blipFill rotWithShape="1">
            <a:blip r:embed="rId4">
              <a:alphaModFix/>
            </a:blip>
            <a:srcRect/>
            <a:stretch/>
          </p:blipFill>
          <p:spPr>
            <a:xfrm>
              <a:off x="1578823" y="1667430"/>
              <a:ext cx="5838000" cy="1484700"/>
            </a:xfrm>
            <a:prstGeom prst="rect">
              <a:avLst/>
            </a:prstGeom>
            <a:noFill/>
            <a:ln w="9525" cap="flat" cmpd="sng">
              <a:solidFill>
                <a:srgbClr val="666666"/>
              </a:solidFill>
              <a:prstDash val="solid"/>
              <a:round/>
              <a:headEnd type="none" w="med" len="med"/>
              <a:tailEnd type="none" w="med" len="med"/>
            </a:ln>
          </p:spPr>
        </p:pic>
        <p:pic>
          <p:nvPicPr>
            <p:cNvPr id="814" name="Shape 814"/>
            <p:cNvPicPr preferRelativeResize="0"/>
            <p:nvPr/>
          </p:nvPicPr>
          <p:blipFill rotWithShape="1">
            <a:blip r:embed="rId5">
              <a:alphaModFix/>
            </a:blip>
            <a:srcRect/>
            <a:stretch/>
          </p:blipFill>
          <p:spPr>
            <a:xfrm>
              <a:off x="2200515" y="2540089"/>
              <a:ext cx="5838000" cy="1492500"/>
            </a:xfrm>
            <a:prstGeom prst="rect">
              <a:avLst/>
            </a:prstGeom>
            <a:noFill/>
            <a:ln w="9525" cap="flat" cmpd="sng">
              <a:solidFill>
                <a:srgbClr val="666666"/>
              </a:solidFill>
              <a:prstDash val="solid"/>
              <a:round/>
              <a:headEnd type="none" w="med" len="med"/>
              <a:tailEnd type="none" w="med" len="med"/>
            </a:ln>
          </p:spPr>
        </p:pic>
      </p:grpSp>
      <p:sp>
        <p:nvSpPr>
          <p:cNvPr id="815" name="Shape 815"/>
          <p:cNvSpPr txBox="1"/>
          <p:nvPr/>
        </p:nvSpPr>
        <p:spPr>
          <a:xfrm>
            <a:off x="3581400" y="1428750"/>
            <a:ext cx="2037000" cy="406500"/>
          </a:xfrm>
          <a:prstGeom prst="rect">
            <a:avLst/>
          </a:prstGeom>
          <a:noFill/>
          <a:ln>
            <a:noFill/>
          </a:ln>
        </p:spPr>
        <p:txBody>
          <a:bodyPr lIns="91425" tIns="91425" rIns="91425" bIns="91425" anchor="ctr" anchorCtr="0">
            <a:noAutofit/>
          </a:bodyPr>
          <a:lstStyle/>
          <a:p>
            <a:pPr marL="0" marR="0" lvl="0" indent="0" algn="ctr" rtl="0">
              <a:lnSpc>
                <a:spcPct val="93000"/>
              </a:lnSpc>
              <a:spcBef>
                <a:spcPts val="0"/>
              </a:spcBef>
              <a:spcAft>
                <a:spcPts val="0"/>
              </a:spcAft>
              <a:buClr>
                <a:srgbClr val="404040"/>
              </a:buClr>
              <a:buSzPct val="25000"/>
              <a:buFont typeface="Arial"/>
              <a:buNone/>
            </a:pPr>
            <a:r>
              <a:rPr lang="en" sz="1600" b="0" i="0" u="none" strike="noStrike" cap="none">
                <a:solidFill>
                  <a:srgbClr val="404040"/>
                </a:solidFill>
                <a:latin typeface="Proxima Nova"/>
                <a:ea typeface="Proxima Nova"/>
                <a:cs typeface="Proxima Nova"/>
                <a:sym typeface="Proxima Nova"/>
              </a:rPr>
              <a:t>RATIONALIZE</a:t>
            </a:r>
          </a:p>
        </p:txBody>
      </p:sp>
      <p:sp>
        <p:nvSpPr>
          <p:cNvPr id="816" name="Shape 816"/>
          <p:cNvSpPr txBox="1"/>
          <p:nvPr/>
        </p:nvSpPr>
        <p:spPr>
          <a:xfrm>
            <a:off x="7315202" y="1428750"/>
            <a:ext cx="999300" cy="406500"/>
          </a:xfrm>
          <a:prstGeom prst="rect">
            <a:avLst/>
          </a:prstGeom>
          <a:noFill/>
          <a:ln>
            <a:noFill/>
          </a:ln>
        </p:spPr>
        <p:txBody>
          <a:bodyPr lIns="91425" tIns="91425" rIns="91425" bIns="91425" anchor="ctr" anchorCtr="0">
            <a:noAutofit/>
          </a:bodyPr>
          <a:lstStyle/>
          <a:p>
            <a:pPr marL="0" marR="0" lvl="0" indent="0" algn="ctr" rtl="0">
              <a:lnSpc>
                <a:spcPct val="93000"/>
              </a:lnSpc>
              <a:spcBef>
                <a:spcPts val="0"/>
              </a:spcBef>
              <a:spcAft>
                <a:spcPts val="0"/>
              </a:spcAft>
              <a:buClr>
                <a:srgbClr val="404040"/>
              </a:buClr>
              <a:buSzPct val="25000"/>
              <a:buFont typeface="Arial"/>
              <a:buNone/>
            </a:pPr>
            <a:r>
              <a:rPr lang="en" sz="1600" b="0" i="0" u="none" strike="noStrike" cap="none">
                <a:solidFill>
                  <a:srgbClr val="404040"/>
                </a:solidFill>
                <a:latin typeface="Proxima Nova"/>
                <a:ea typeface="Proxima Nova"/>
                <a:cs typeface="Proxima Nova"/>
                <a:sym typeface="Proxima Nova"/>
              </a:rPr>
              <a:t>PLAN</a:t>
            </a:r>
          </a:p>
        </p:txBody>
      </p:sp>
      <p:grpSp>
        <p:nvGrpSpPr>
          <p:cNvPr id="817" name="Shape 817"/>
          <p:cNvGrpSpPr/>
          <p:nvPr/>
        </p:nvGrpSpPr>
        <p:grpSpPr>
          <a:xfrm>
            <a:off x="6971053" y="2260600"/>
            <a:ext cx="1698478" cy="1717108"/>
            <a:chOff x="6952909" y="2413000"/>
            <a:chExt cx="1698478" cy="1717108"/>
          </a:xfrm>
        </p:grpSpPr>
        <p:sp>
          <p:nvSpPr>
            <p:cNvPr id="818" name="Shape 818"/>
            <p:cNvSpPr/>
            <p:nvPr/>
          </p:nvSpPr>
          <p:spPr>
            <a:xfrm>
              <a:off x="6986067" y="2446055"/>
              <a:ext cx="786300" cy="3858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sp>
          <p:nvSpPr>
            <p:cNvPr id="819" name="Shape 819"/>
            <p:cNvSpPr/>
            <p:nvPr/>
          </p:nvSpPr>
          <p:spPr>
            <a:xfrm>
              <a:off x="6984611" y="2867507"/>
              <a:ext cx="786300" cy="3795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sp>
          <p:nvSpPr>
            <p:cNvPr id="820" name="Shape 820"/>
            <p:cNvSpPr/>
            <p:nvPr/>
          </p:nvSpPr>
          <p:spPr>
            <a:xfrm rot="5400000">
              <a:off x="7592351" y="3494109"/>
              <a:ext cx="801900" cy="3744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sp>
          <p:nvSpPr>
            <p:cNvPr id="821" name="Shape 821"/>
            <p:cNvSpPr/>
            <p:nvPr/>
          </p:nvSpPr>
          <p:spPr>
            <a:xfrm rot="5400000">
              <a:off x="8006014" y="3495342"/>
              <a:ext cx="801900" cy="3747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pic>
          <p:nvPicPr>
            <p:cNvPr id="822" name="Shape 822" descr="icons-for-presentation-15.png"/>
            <p:cNvPicPr preferRelativeResize="0"/>
            <p:nvPr/>
          </p:nvPicPr>
          <p:blipFill rotWithShape="1">
            <a:blip r:embed="rId6">
              <a:alphaModFix/>
            </a:blip>
            <a:srcRect/>
            <a:stretch/>
          </p:blipFill>
          <p:spPr>
            <a:xfrm>
              <a:off x="6952909" y="2413000"/>
              <a:ext cx="465900" cy="465900"/>
            </a:xfrm>
            <a:prstGeom prst="rect">
              <a:avLst/>
            </a:prstGeom>
            <a:noFill/>
            <a:ln>
              <a:noFill/>
            </a:ln>
          </p:spPr>
        </p:pic>
        <p:pic>
          <p:nvPicPr>
            <p:cNvPr id="823" name="Shape 823" descr="icons-for-presentation-15.png"/>
            <p:cNvPicPr preferRelativeResize="0"/>
            <p:nvPr/>
          </p:nvPicPr>
          <p:blipFill rotWithShape="1">
            <a:blip r:embed="rId6">
              <a:alphaModFix/>
            </a:blip>
            <a:srcRect/>
            <a:stretch/>
          </p:blipFill>
          <p:spPr>
            <a:xfrm>
              <a:off x="7346164" y="2413000"/>
              <a:ext cx="465900" cy="465900"/>
            </a:xfrm>
            <a:prstGeom prst="rect">
              <a:avLst/>
            </a:prstGeom>
            <a:noFill/>
            <a:ln>
              <a:noFill/>
            </a:ln>
          </p:spPr>
        </p:pic>
        <p:pic>
          <p:nvPicPr>
            <p:cNvPr id="824" name="Shape 824" descr="icons-for-presentation-15.png"/>
            <p:cNvPicPr preferRelativeResize="0"/>
            <p:nvPr/>
          </p:nvPicPr>
          <p:blipFill rotWithShape="1">
            <a:blip r:embed="rId6">
              <a:alphaModFix/>
            </a:blip>
            <a:srcRect/>
            <a:stretch/>
          </p:blipFill>
          <p:spPr>
            <a:xfrm>
              <a:off x="6952909" y="2824807"/>
              <a:ext cx="465900" cy="465900"/>
            </a:xfrm>
            <a:prstGeom prst="rect">
              <a:avLst/>
            </a:prstGeom>
            <a:noFill/>
            <a:ln>
              <a:noFill/>
            </a:ln>
          </p:spPr>
        </p:pic>
        <p:pic>
          <p:nvPicPr>
            <p:cNvPr id="825" name="Shape 825" descr="icons-for-presentation-15.png"/>
            <p:cNvPicPr preferRelativeResize="0"/>
            <p:nvPr/>
          </p:nvPicPr>
          <p:blipFill rotWithShape="1">
            <a:blip r:embed="rId6">
              <a:alphaModFix/>
            </a:blip>
            <a:srcRect/>
            <a:stretch/>
          </p:blipFill>
          <p:spPr>
            <a:xfrm>
              <a:off x="7354320" y="2824807"/>
              <a:ext cx="465900" cy="465900"/>
            </a:xfrm>
            <a:prstGeom prst="rect">
              <a:avLst/>
            </a:prstGeom>
            <a:noFill/>
            <a:ln>
              <a:noFill/>
            </a:ln>
          </p:spPr>
        </p:pic>
        <p:pic>
          <p:nvPicPr>
            <p:cNvPr id="826" name="Shape 826" descr="icons-for-presentation-15.png"/>
            <p:cNvPicPr preferRelativeResize="0"/>
            <p:nvPr/>
          </p:nvPicPr>
          <p:blipFill rotWithShape="1">
            <a:blip r:embed="rId6">
              <a:alphaModFix/>
            </a:blip>
            <a:srcRect/>
            <a:stretch/>
          </p:blipFill>
          <p:spPr>
            <a:xfrm>
              <a:off x="7773395" y="3263666"/>
              <a:ext cx="465900" cy="465899"/>
            </a:xfrm>
            <a:prstGeom prst="rect">
              <a:avLst/>
            </a:prstGeom>
            <a:noFill/>
            <a:ln>
              <a:noFill/>
            </a:ln>
          </p:spPr>
        </p:pic>
        <p:pic>
          <p:nvPicPr>
            <p:cNvPr id="827" name="Shape 827" descr="icons-for-presentation-15.png"/>
            <p:cNvPicPr preferRelativeResize="0"/>
            <p:nvPr/>
          </p:nvPicPr>
          <p:blipFill rotWithShape="1">
            <a:blip r:embed="rId6">
              <a:alphaModFix/>
            </a:blip>
            <a:srcRect/>
            <a:stretch/>
          </p:blipFill>
          <p:spPr>
            <a:xfrm>
              <a:off x="8185488" y="3263666"/>
              <a:ext cx="465900" cy="465899"/>
            </a:xfrm>
            <a:prstGeom prst="rect">
              <a:avLst/>
            </a:prstGeom>
            <a:noFill/>
            <a:ln>
              <a:noFill/>
            </a:ln>
          </p:spPr>
        </p:pic>
        <p:pic>
          <p:nvPicPr>
            <p:cNvPr id="828" name="Shape 828" descr="icons-for-presentation-15.png"/>
            <p:cNvPicPr preferRelativeResize="0"/>
            <p:nvPr/>
          </p:nvPicPr>
          <p:blipFill rotWithShape="1">
            <a:blip r:embed="rId6">
              <a:alphaModFix/>
            </a:blip>
            <a:srcRect/>
            <a:stretch/>
          </p:blipFill>
          <p:spPr>
            <a:xfrm>
              <a:off x="7773395" y="3664208"/>
              <a:ext cx="465900" cy="465900"/>
            </a:xfrm>
            <a:prstGeom prst="rect">
              <a:avLst/>
            </a:prstGeom>
            <a:noFill/>
            <a:ln>
              <a:noFill/>
            </a:ln>
          </p:spPr>
        </p:pic>
        <p:pic>
          <p:nvPicPr>
            <p:cNvPr id="829" name="Shape 829" descr="icons-for-presentation-15.png"/>
            <p:cNvPicPr preferRelativeResize="0"/>
            <p:nvPr/>
          </p:nvPicPr>
          <p:blipFill rotWithShape="1">
            <a:blip r:embed="rId6">
              <a:alphaModFix/>
            </a:blip>
            <a:srcRect/>
            <a:stretch/>
          </p:blipFill>
          <p:spPr>
            <a:xfrm>
              <a:off x="8185488" y="3664208"/>
              <a:ext cx="465900" cy="465900"/>
            </a:xfrm>
            <a:prstGeom prst="rect">
              <a:avLst/>
            </a:prstGeom>
            <a:noFill/>
            <a:ln>
              <a:noFill/>
            </a:ln>
          </p:spPr>
        </p:pic>
        <p:sp>
          <p:nvSpPr>
            <p:cNvPr id="830" name="Shape 830"/>
            <p:cNvSpPr txBox="1"/>
            <p:nvPr/>
          </p:nvSpPr>
          <p:spPr>
            <a:xfrm>
              <a:off x="7327282" y="2596907"/>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A</a:t>
              </a:r>
            </a:p>
          </p:txBody>
        </p:sp>
        <p:sp>
          <p:nvSpPr>
            <p:cNvPr id="831" name="Shape 831"/>
            <p:cNvSpPr/>
            <p:nvPr/>
          </p:nvSpPr>
          <p:spPr>
            <a:xfrm>
              <a:off x="7807536" y="2448238"/>
              <a:ext cx="786300" cy="7986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pic>
          <p:nvPicPr>
            <p:cNvPr id="832" name="Shape 832" descr="icons-for-presentation-15.png"/>
            <p:cNvPicPr preferRelativeResize="0"/>
            <p:nvPr/>
          </p:nvPicPr>
          <p:blipFill rotWithShape="1">
            <a:blip r:embed="rId6">
              <a:alphaModFix/>
            </a:blip>
            <a:srcRect/>
            <a:stretch/>
          </p:blipFill>
          <p:spPr>
            <a:xfrm>
              <a:off x="7773395" y="2417336"/>
              <a:ext cx="465900" cy="465900"/>
            </a:xfrm>
            <a:prstGeom prst="rect">
              <a:avLst/>
            </a:prstGeom>
            <a:noFill/>
            <a:ln>
              <a:noFill/>
            </a:ln>
          </p:spPr>
        </p:pic>
        <p:pic>
          <p:nvPicPr>
            <p:cNvPr id="833" name="Shape 833" descr="icons-for-presentation-15.png"/>
            <p:cNvPicPr preferRelativeResize="0"/>
            <p:nvPr/>
          </p:nvPicPr>
          <p:blipFill rotWithShape="1">
            <a:blip r:embed="rId6">
              <a:alphaModFix/>
            </a:blip>
            <a:srcRect/>
            <a:stretch/>
          </p:blipFill>
          <p:spPr>
            <a:xfrm>
              <a:off x="8185488" y="2417336"/>
              <a:ext cx="465900" cy="465900"/>
            </a:xfrm>
            <a:prstGeom prst="rect">
              <a:avLst/>
            </a:prstGeom>
            <a:noFill/>
            <a:ln>
              <a:noFill/>
            </a:ln>
          </p:spPr>
        </p:pic>
        <p:pic>
          <p:nvPicPr>
            <p:cNvPr id="834" name="Shape 834" descr="icons-for-presentation-15.png"/>
            <p:cNvPicPr preferRelativeResize="0"/>
            <p:nvPr/>
          </p:nvPicPr>
          <p:blipFill rotWithShape="1">
            <a:blip r:embed="rId6">
              <a:alphaModFix/>
            </a:blip>
            <a:srcRect/>
            <a:stretch/>
          </p:blipFill>
          <p:spPr>
            <a:xfrm>
              <a:off x="7773395" y="2824807"/>
              <a:ext cx="465900" cy="465900"/>
            </a:xfrm>
            <a:prstGeom prst="rect">
              <a:avLst/>
            </a:prstGeom>
            <a:noFill/>
            <a:ln>
              <a:noFill/>
            </a:ln>
          </p:spPr>
        </p:pic>
        <p:pic>
          <p:nvPicPr>
            <p:cNvPr id="835" name="Shape 835" descr="icons-for-presentation-15.png"/>
            <p:cNvPicPr preferRelativeResize="0"/>
            <p:nvPr/>
          </p:nvPicPr>
          <p:blipFill rotWithShape="1">
            <a:blip r:embed="rId6">
              <a:alphaModFix/>
            </a:blip>
            <a:srcRect/>
            <a:stretch/>
          </p:blipFill>
          <p:spPr>
            <a:xfrm>
              <a:off x="8185488" y="2824807"/>
              <a:ext cx="465900" cy="465900"/>
            </a:xfrm>
            <a:prstGeom prst="rect">
              <a:avLst/>
            </a:prstGeom>
            <a:noFill/>
            <a:ln>
              <a:noFill/>
            </a:ln>
          </p:spPr>
        </p:pic>
        <p:sp>
          <p:nvSpPr>
            <p:cNvPr id="836" name="Shape 836"/>
            <p:cNvSpPr txBox="1"/>
            <p:nvPr/>
          </p:nvSpPr>
          <p:spPr>
            <a:xfrm>
              <a:off x="8154497" y="2817882"/>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C</a:t>
              </a:r>
            </a:p>
          </p:txBody>
        </p:sp>
        <p:sp>
          <p:nvSpPr>
            <p:cNvPr id="837" name="Shape 837"/>
            <p:cNvSpPr txBox="1"/>
            <p:nvPr/>
          </p:nvSpPr>
          <p:spPr>
            <a:xfrm>
              <a:off x="7327282" y="3027164"/>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B</a:t>
              </a:r>
            </a:p>
          </p:txBody>
        </p:sp>
        <p:sp>
          <p:nvSpPr>
            <p:cNvPr id="838" name="Shape 838"/>
            <p:cNvSpPr/>
            <p:nvPr/>
          </p:nvSpPr>
          <p:spPr>
            <a:xfrm>
              <a:off x="6986550" y="3282355"/>
              <a:ext cx="786300" cy="7986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pic>
          <p:nvPicPr>
            <p:cNvPr id="839" name="Shape 839" descr="icons-for-presentation-15.png"/>
            <p:cNvPicPr preferRelativeResize="0"/>
            <p:nvPr/>
          </p:nvPicPr>
          <p:blipFill rotWithShape="1">
            <a:blip r:embed="rId6">
              <a:alphaModFix/>
            </a:blip>
            <a:srcRect/>
            <a:stretch/>
          </p:blipFill>
          <p:spPr>
            <a:xfrm>
              <a:off x="6952909" y="3263666"/>
              <a:ext cx="465900" cy="465899"/>
            </a:xfrm>
            <a:prstGeom prst="rect">
              <a:avLst/>
            </a:prstGeom>
            <a:noFill/>
            <a:ln>
              <a:noFill/>
            </a:ln>
          </p:spPr>
        </p:pic>
        <p:pic>
          <p:nvPicPr>
            <p:cNvPr id="840" name="Shape 840" descr="icons-for-presentation-15.png"/>
            <p:cNvPicPr preferRelativeResize="0"/>
            <p:nvPr/>
          </p:nvPicPr>
          <p:blipFill rotWithShape="1">
            <a:blip r:embed="rId6">
              <a:alphaModFix/>
            </a:blip>
            <a:srcRect/>
            <a:stretch/>
          </p:blipFill>
          <p:spPr>
            <a:xfrm>
              <a:off x="7346357" y="3263666"/>
              <a:ext cx="465900" cy="465899"/>
            </a:xfrm>
            <a:prstGeom prst="rect">
              <a:avLst/>
            </a:prstGeom>
            <a:noFill/>
            <a:ln>
              <a:noFill/>
            </a:ln>
          </p:spPr>
        </p:pic>
        <p:pic>
          <p:nvPicPr>
            <p:cNvPr id="841" name="Shape 841" descr="icons-for-presentation-15.png"/>
            <p:cNvPicPr preferRelativeResize="0"/>
            <p:nvPr/>
          </p:nvPicPr>
          <p:blipFill rotWithShape="1">
            <a:blip r:embed="rId6">
              <a:alphaModFix/>
            </a:blip>
            <a:srcRect/>
            <a:stretch/>
          </p:blipFill>
          <p:spPr>
            <a:xfrm>
              <a:off x="6952909" y="3650250"/>
              <a:ext cx="465900" cy="465900"/>
            </a:xfrm>
            <a:prstGeom prst="rect">
              <a:avLst/>
            </a:prstGeom>
            <a:noFill/>
            <a:ln>
              <a:noFill/>
            </a:ln>
          </p:spPr>
        </p:pic>
        <p:pic>
          <p:nvPicPr>
            <p:cNvPr id="842" name="Shape 842" descr="icons-for-presentation-15.png"/>
            <p:cNvPicPr preferRelativeResize="0"/>
            <p:nvPr/>
          </p:nvPicPr>
          <p:blipFill rotWithShape="1">
            <a:blip r:embed="rId6">
              <a:alphaModFix/>
            </a:blip>
            <a:srcRect/>
            <a:stretch/>
          </p:blipFill>
          <p:spPr>
            <a:xfrm>
              <a:off x="7354511" y="3650250"/>
              <a:ext cx="465900" cy="465900"/>
            </a:xfrm>
            <a:prstGeom prst="rect">
              <a:avLst/>
            </a:prstGeom>
            <a:noFill/>
            <a:ln>
              <a:noFill/>
            </a:ln>
          </p:spPr>
        </p:pic>
        <p:sp>
          <p:nvSpPr>
            <p:cNvPr id="843" name="Shape 843"/>
            <p:cNvSpPr txBox="1"/>
            <p:nvPr/>
          </p:nvSpPr>
          <p:spPr>
            <a:xfrm>
              <a:off x="7327282" y="3655907"/>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D</a:t>
              </a:r>
            </a:p>
          </p:txBody>
        </p:sp>
        <p:sp>
          <p:nvSpPr>
            <p:cNvPr id="844" name="Shape 844"/>
            <p:cNvSpPr txBox="1"/>
            <p:nvPr/>
          </p:nvSpPr>
          <p:spPr>
            <a:xfrm>
              <a:off x="7950124" y="3655907"/>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E</a:t>
              </a:r>
            </a:p>
          </p:txBody>
        </p:sp>
        <p:sp>
          <p:nvSpPr>
            <p:cNvPr id="845" name="Shape 845"/>
            <p:cNvSpPr txBox="1"/>
            <p:nvPr/>
          </p:nvSpPr>
          <p:spPr>
            <a:xfrm>
              <a:off x="8342196" y="3655907"/>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F</a:t>
              </a:r>
            </a:p>
          </p:txBody>
        </p:sp>
      </p:grpSp>
      <p:grpSp>
        <p:nvGrpSpPr>
          <p:cNvPr id="846" name="Shape 846"/>
          <p:cNvGrpSpPr/>
          <p:nvPr/>
        </p:nvGrpSpPr>
        <p:grpSpPr>
          <a:xfrm>
            <a:off x="364916" y="1894098"/>
            <a:ext cx="1919977" cy="2519092"/>
            <a:chOff x="359834" y="2046497"/>
            <a:chExt cx="1919977" cy="2519092"/>
          </a:xfrm>
        </p:grpSpPr>
        <p:pic>
          <p:nvPicPr>
            <p:cNvPr id="847" name="Shape 847" descr="icons-for-presentation-15.png"/>
            <p:cNvPicPr preferRelativeResize="0"/>
            <p:nvPr/>
          </p:nvPicPr>
          <p:blipFill rotWithShape="1">
            <a:blip r:embed="rId6">
              <a:alphaModFix/>
            </a:blip>
            <a:srcRect/>
            <a:stretch/>
          </p:blipFill>
          <p:spPr>
            <a:xfrm>
              <a:off x="435841" y="2636519"/>
              <a:ext cx="465900" cy="465900"/>
            </a:xfrm>
            <a:prstGeom prst="rect">
              <a:avLst/>
            </a:prstGeom>
            <a:noFill/>
            <a:ln>
              <a:noFill/>
            </a:ln>
          </p:spPr>
        </p:pic>
        <p:pic>
          <p:nvPicPr>
            <p:cNvPr id="848" name="Shape 848" descr="icons-for-presentation-15.png"/>
            <p:cNvPicPr preferRelativeResize="0"/>
            <p:nvPr/>
          </p:nvPicPr>
          <p:blipFill rotWithShape="1">
            <a:blip r:embed="rId6">
              <a:alphaModFix/>
            </a:blip>
            <a:srcRect/>
            <a:stretch/>
          </p:blipFill>
          <p:spPr>
            <a:xfrm>
              <a:off x="725497" y="2164080"/>
              <a:ext cx="465900" cy="465900"/>
            </a:xfrm>
            <a:prstGeom prst="rect">
              <a:avLst/>
            </a:prstGeom>
            <a:noFill/>
            <a:ln>
              <a:noFill/>
            </a:ln>
          </p:spPr>
        </p:pic>
        <p:pic>
          <p:nvPicPr>
            <p:cNvPr id="849" name="Shape 849" descr="icons-for-presentation-15.png"/>
            <p:cNvPicPr preferRelativeResize="0"/>
            <p:nvPr/>
          </p:nvPicPr>
          <p:blipFill rotWithShape="1">
            <a:blip r:embed="rId6">
              <a:alphaModFix/>
            </a:blip>
            <a:srcRect/>
            <a:stretch/>
          </p:blipFill>
          <p:spPr>
            <a:xfrm>
              <a:off x="1607316" y="3723967"/>
              <a:ext cx="465900" cy="465900"/>
            </a:xfrm>
            <a:prstGeom prst="rect">
              <a:avLst/>
            </a:prstGeom>
            <a:noFill/>
            <a:ln>
              <a:noFill/>
            </a:ln>
          </p:spPr>
        </p:pic>
        <p:pic>
          <p:nvPicPr>
            <p:cNvPr id="850" name="Shape 850" descr="icons-for-presentation-15.png"/>
            <p:cNvPicPr preferRelativeResize="0"/>
            <p:nvPr/>
          </p:nvPicPr>
          <p:blipFill rotWithShape="1">
            <a:blip r:embed="rId6">
              <a:alphaModFix/>
            </a:blip>
            <a:srcRect/>
            <a:stretch/>
          </p:blipFill>
          <p:spPr>
            <a:xfrm>
              <a:off x="865733" y="2514926"/>
              <a:ext cx="465900" cy="465900"/>
            </a:xfrm>
            <a:prstGeom prst="rect">
              <a:avLst/>
            </a:prstGeom>
            <a:noFill/>
            <a:ln>
              <a:noFill/>
            </a:ln>
          </p:spPr>
        </p:pic>
        <p:pic>
          <p:nvPicPr>
            <p:cNvPr id="851" name="Shape 851" descr="icons-for-presentation-15.png"/>
            <p:cNvPicPr preferRelativeResize="0"/>
            <p:nvPr/>
          </p:nvPicPr>
          <p:blipFill rotWithShape="1">
            <a:blip r:embed="rId6">
              <a:alphaModFix/>
            </a:blip>
            <a:srcRect/>
            <a:stretch/>
          </p:blipFill>
          <p:spPr>
            <a:xfrm>
              <a:off x="1280505" y="3403730"/>
              <a:ext cx="465900" cy="465900"/>
            </a:xfrm>
            <a:prstGeom prst="rect">
              <a:avLst/>
            </a:prstGeom>
            <a:noFill/>
            <a:ln>
              <a:noFill/>
            </a:ln>
          </p:spPr>
        </p:pic>
        <p:pic>
          <p:nvPicPr>
            <p:cNvPr id="852" name="Shape 852" descr="icons-for-presentation-15.png"/>
            <p:cNvPicPr preferRelativeResize="0"/>
            <p:nvPr/>
          </p:nvPicPr>
          <p:blipFill rotWithShape="1">
            <a:blip r:embed="rId6">
              <a:alphaModFix/>
            </a:blip>
            <a:srcRect/>
            <a:stretch/>
          </p:blipFill>
          <p:spPr>
            <a:xfrm>
              <a:off x="1415161" y="4099689"/>
              <a:ext cx="465900" cy="465900"/>
            </a:xfrm>
            <a:prstGeom prst="rect">
              <a:avLst/>
            </a:prstGeom>
            <a:noFill/>
            <a:ln>
              <a:noFill/>
            </a:ln>
          </p:spPr>
        </p:pic>
        <p:pic>
          <p:nvPicPr>
            <p:cNvPr id="853" name="Shape 853" descr="icons-for-presentation-15.png"/>
            <p:cNvPicPr preferRelativeResize="0"/>
            <p:nvPr/>
          </p:nvPicPr>
          <p:blipFill rotWithShape="1">
            <a:blip r:embed="rId6">
              <a:alphaModFix/>
            </a:blip>
            <a:srcRect/>
            <a:stretch/>
          </p:blipFill>
          <p:spPr>
            <a:xfrm>
              <a:off x="1017383" y="3897889"/>
              <a:ext cx="465900" cy="465900"/>
            </a:xfrm>
            <a:prstGeom prst="rect">
              <a:avLst/>
            </a:prstGeom>
            <a:noFill/>
            <a:ln>
              <a:noFill/>
            </a:ln>
          </p:spPr>
        </p:pic>
        <p:pic>
          <p:nvPicPr>
            <p:cNvPr id="854" name="Shape 854" descr="icons-for-presentation-15.png"/>
            <p:cNvPicPr preferRelativeResize="0"/>
            <p:nvPr/>
          </p:nvPicPr>
          <p:blipFill rotWithShape="1">
            <a:blip r:embed="rId6">
              <a:alphaModFix/>
            </a:blip>
            <a:srcRect/>
            <a:stretch/>
          </p:blipFill>
          <p:spPr>
            <a:xfrm>
              <a:off x="1717955" y="3146049"/>
              <a:ext cx="465900" cy="465900"/>
            </a:xfrm>
            <a:prstGeom prst="rect">
              <a:avLst/>
            </a:prstGeom>
            <a:noFill/>
            <a:ln>
              <a:noFill/>
            </a:ln>
          </p:spPr>
        </p:pic>
        <p:pic>
          <p:nvPicPr>
            <p:cNvPr id="855" name="Shape 855" descr="icons-for-presentation-15.png"/>
            <p:cNvPicPr preferRelativeResize="0"/>
            <p:nvPr/>
          </p:nvPicPr>
          <p:blipFill rotWithShape="1">
            <a:blip r:embed="rId6">
              <a:alphaModFix/>
            </a:blip>
            <a:srcRect/>
            <a:stretch/>
          </p:blipFill>
          <p:spPr>
            <a:xfrm>
              <a:off x="1254779" y="2046497"/>
              <a:ext cx="465900" cy="465900"/>
            </a:xfrm>
            <a:prstGeom prst="rect">
              <a:avLst/>
            </a:prstGeom>
            <a:noFill/>
            <a:ln>
              <a:noFill/>
            </a:ln>
          </p:spPr>
        </p:pic>
        <p:pic>
          <p:nvPicPr>
            <p:cNvPr id="856" name="Shape 856" descr="icons-for-presentation-15.png"/>
            <p:cNvPicPr preferRelativeResize="0"/>
            <p:nvPr/>
          </p:nvPicPr>
          <p:blipFill rotWithShape="1">
            <a:blip r:embed="rId6">
              <a:alphaModFix/>
            </a:blip>
            <a:srcRect/>
            <a:stretch/>
          </p:blipFill>
          <p:spPr>
            <a:xfrm>
              <a:off x="825316" y="2920257"/>
              <a:ext cx="465900" cy="465900"/>
            </a:xfrm>
            <a:prstGeom prst="rect">
              <a:avLst/>
            </a:prstGeom>
            <a:noFill/>
            <a:ln>
              <a:noFill/>
            </a:ln>
          </p:spPr>
        </p:pic>
        <p:pic>
          <p:nvPicPr>
            <p:cNvPr id="857" name="Shape 857" descr="icons-for-presentation-15.png"/>
            <p:cNvPicPr preferRelativeResize="0"/>
            <p:nvPr/>
          </p:nvPicPr>
          <p:blipFill rotWithShape="1">
            <a:blip r:embed="rId6">
              <a:alphaModFix/>
            </a:blip>
            <a:srcRect/>
            <a:stretch/>
          </p:blipFill>
          <p:spPr>
            <a:xfrm>
              <a:off x="1293412" y="2535247"/>
              <a:ext cx="465899" cy="465900"/>
            </a:xfrm>
            <a:prstGeom prst="rect">
              <a:avLst/>
            </a:prstGeom>
            <a:noFill/>
            <a:ln>
              <a:noFill/>
            </a:ln>
          </p:spPr>
        </p:pic>
        <p:pic>
          <p:nvPicPr>
            <p:cNvPr id="858" name="Shape 858" descr="icons-for-presentation-15.png"/>
            <p:cNvPicPr preferRelativeResize="0"/>
            <p:nvPr/>
          </p:nvPicPr>
          <p:blipFill rotWithShape="1">
            <a:blip r:embed="rId6">
              <a:alphaModFix/>
            </a:blip>
            <a:srcRect/>
            <a:stretch/>
          </p:blipFill>
          <p:spPr>
            <a:xfrm>
              <a:off x="1813911" y="2535247"/>
              <a:ext cx="465900" cy="465900"/>
            </a:xfrm>
            <a:prstGeom prst="rect">
              <a:avLst/>
            </a:prstGeom>
            <a:noFill/>
            <a:ln>
              <a:noFill/>
            </a:ln>
          </p:spPr>
        </p:pic>
        <p:pic>
          <p:nvPicPr>
            <p:cNvPr id="859" name="Shape 859" descr="icons-for-presentation-15.png"/>
            <p:cNvPicPr preferRelativeResize="0"/>
            <p:nvPr/>
          </p:nvPicPr>
          <p:blipFill rotWithShape="1">
            <a:blip r:embed="rId6">
              <a:alphaModFix/>
            </a:blip>
            <a:srcRect/>
            <a:stretch/>
          </p:blipFill>
          <p:spPr>
            <a:xfrm>
              <a:off x="359834" y="3200530"/>
              <a:ext cx="465900" cy="465899"/>
            </a:xfrm>
            <a:prstGeom prst="rect">
              <a:avLst/>
            </a:prstGeom>
            <a:noFill/>
            <a:ln>
              <a:noFill/>
            </a:ln>
          </p:spPr>
        </p:pic>
        <p:pic>
          <p:nvPicPr>
            <p:cNvPr id="860" name="Shape 860" descr="icons-for-presentation-15.png"/>
            <p:cNvPicPr preferRelativeResize="0"/>
            <p:nvPr/>
          </p:nvPicPr>
          <p:blipFill rotWithShape="1">
            <a:blip r:embed="rId6">
              <a:alphaModFix/>
            </a:blip>
            <a:srcRect/>
            <a:stretch/>
          </p:blipFill>
          <p:spPr>
            <a:xfrm>
              <a:off x="1396250" y="2941450"/>
              <a:ext cx="465900" cy="465900"/>
            </a:xfrm>
            <a:prstGeom prst="rect">
              <a:avLst/>
            </a:prstGeom>
            <a:noFill/>
            <a:ln>
              <a:noFill/>
            </a:ln>
          </p:spPr>
        </p:pic>
        <p:pic>
          <p:nvPicPr>
            <p:cNvPr id="861" name="Shape 861" descr="icons-for-presentation-15.png"/>
            <p:cNvPicPr preferRelativeResize="0"/>
            <p:nvPr/>
          </p:nvPicPr>
          <p:blipFill rotWithShape="1">
            <a:blip r:embed="rId6">
              <a:alphaModFix/>
            </a:blip>
            <a:srcRect/>
            <a:stretch/>
          </p:blipFill>
          <p:spPr>
            <a:xfrm>
              <a:off x="545787" y="3680730"/>
              <a:ext cx="465899" cy="465900"/>
            </a:xfrm>
            <a:prstGeom prst="rect">
              <a:avLst/>
            </a:prstGeom>
            <a:noFill/>
            <a:ln>
              <a:noFill/>
            </a:ln>
          </p:spPr>
        </p:pic>
        <p:pic>
          <p:nvPicPr>
            <p:cNvPr id="862" name="Shape 862" descr="icons-for-presentation-15.png"/>
            <p:cNvPicPr preferRelativeResize="0"/>
            <p:nvPr/>
          </p:nvPicPr>
          <p:blipFill rotWithShape="1">
            <a:blip r:embed="rId6">
              <a:alphaModFix/>
            </a:blip>
            <a:srcRect/>
            <a:stretch/>
          </p:blipFill>
          <p:spPr>
            <a:xfrm>
              <a:off x="871004" y="3381010"/>
              <a:ext cx="465900" cy="465900"/>
            </a:xfrm>
            <a:prstGeom prst="rect">
              <a:avLst/>
            </a:prstGeom>
            <a:noFill/>
            <a:ln>
              <a:noFill/>
            </a:ln>
          </p:spPr>
        </p:pic>
      </p:grpSp>
      <p:pic>
        <p:nvPicPr>
          <p:cNvPr id="863" name="Shape 863" descr="1000020100000617000004AEABCA5060.png"/>
          <p:cNvPicPr preferRelativeResize="0"/>
          <p:nvPr/>
        </p:nvPicPr>
        <p:blipFill rotWithShape="1">
          <a:blip r:embed="rId7">
            <a:alphaModFix/>
          </a:blip>
          <a:srcRect/>
          <a:stretch/>
        </p:blipFill>
        <p:spPr>
          <a:xfrm>
            <a:off x="2215086" y="2821941"/>
            <a:ext cx="740400" cy="569099"/>
          </a:xfrm>
          <a:prstGeom prst="rect">
            <a:avLst/>
          </a:prstGeom>
          <a:noFill/>
          <a:ln>
            <a:noFill/>
          </a:ln>
        </p:spPr>
      </p:pic>
      <p:pic>
        <p:nvPicPr>
          <p:cNvPr id="864" name="Shape 864" descr="1000020100000617000004AEABCA5060.png"/>
          <p:cNvPicPr preferRelativeResize="0"/>
          <p:nvPr/>
        </p:nvPicPr>
        <p:blipFill rotWithShape="1">
          <a:blip r:embed="rId7">
            <a:alphaModFix/>
          </a:blip>
          <a:srcRect/>
          <a:stretch/>
        </p:blipFill>
        <p:spPr>
          <a:xfrm>
            <a:off x="6152087" y="2821941"/>
            <a:ext cx="740399" cy="569099"/>
          </a:xfrm>
          <a:prstGeom prst="rect">
            <a:avLst/>
          </a:prstGeom>
          <a:noFill/>
          <a:ln>
            <a:noFill/>
          </a:ln>
        </p:spPr>
      </p:pic>
      <p:pic>
        <p:nvPicPr>
          <p:cNvPr id="865" name="Shape 865" descr="windup-logo.png"/>
          <p:cNvPicPr preferRelativeResize="0"/>
          <p:nvPr/>
        </p:nvPicPr>
        <p:blipFill rotWithShape="1">
          <a:blip r:embed="rId8">
            <a:alphaModFix/>
          </a:blip>
          <a:srcRect/>
          <a:stretch/>
        </p:blipFill>
        <p:spPr>
          <a:xfrm>
            <a:off x="3440119" y="1965959"/>
            <a:ext cx="990600" cy="356700"/>
          </a:xfrm>
          <a:prstGeom prst="rect">
            <a:avLst/>
          </a:prstGeom>
          <a:noFill/>
          <a:ln>
            <a:noFill/>
          </a:ln>
        </p:spPr>
      </p:pic>
      <p:sp>
        <p:nvSpPr>
          <p:cNvPr id="866" name="Shape 866"/>
          <p:cNvSpPr/>
          <p:nvPr/>
        </p:nvSpPr>
        <p:spPr>
          <a:xfrm>
            <a:off x="4503350" y="2061924"/>
            <a:ext cx="237300" cy="237300"/>
          </a:xfrm>
          <a:prstGeom prst="mathPlus">
            <a:avLst>
              <a:gd name="adj1" fmla="val 23520"/>
            </a:avLst>
          </a:prstGeom>
          <a:solidFill>
            <a:srgbClr val="B6000D"/>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B6000D"/>
              </a:solidFill>
              <a:latin typeface="Arial"/>
              <a:ea typeface="Arial"/>
              <a:cs typeface="Arial"/>
              <a:sym typeface="Arial"/>
            </a:endParaRPr>
          </a:p>
        </p:txBody>
      </p:sp>
      <p:sp>
        <p:nvSpPr>
          <p:cNvPr id="867" name="Shape 867"/>
          <p:cNvSpPr txBox="1"/>
          <p:nvPr/>
        </p:nvSpPr>
        <p:spPr>
          <a:xfrm>
            <a:off x="4256080" y="1960926"/>
            <a:ext cx="2037000" cy="406500"/>
          </a:xfrm>
          <a:prstGeom prst="rect">
            <a:avLst/>
          </a:prstGeom>
          <a:noFill/>
          <a:ln>
            <a:noFill/>
          </a:ln>
        </p:spPr>
        <p:txBody>
          <a:bodyPr lIns="91425" tIns="91425" rIns="91425" bIns="91425" anchor="ctr" anchorCtr="0">
            <a:noAutofit/>
          </a:bodyPr>
          <a:lstStyle/>
          <a:p>
            <a:pPr marL="0" marR="0" lvl="0" indent="0" algn="ctr" rtl="0">
              <a:lnSpc>
                <a:spcPct val="93000"/>
              </a:lnSpc>
              <a:spcBef>
                <a:spcPts val="0"/>
              </a:spcBef>
              <a:spcAft>
                <a:spcPts val="0"/>
              </a:spcAft>
              <a:buClr>
                <a:srgbClr val="404040"/>
              </a:buClr>
              <a:buSzPct val="25000"/>
              <a:buFont typeface="Arial"/>
              <a:buNone/>
            </a:pPr>
            <a:r>
              <a:rPr lang="en" sz="1600" b="0" i="0" u="none" strike="noStrike" cap="none">
                <a:solidFill>
                  <a:srgbClr val="404040"/>
                </a:solidFill>
                <a:latin typeface="Proxima Nova"/>
                <a:ea typeface="Proxima Nova"/>
                <a:cs typeface="Proxima Nova"/>
                <a:sym typeface="Proxima Nova"/>
              </a:rPr>
              <a:t>Discovery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a:t>
            </a:fld>
            <a:endParaRPr lang="en"/>
          </a:p>
        </p:txBody>
      </p:sp>
      <p:sp>
        <p:nvSpPr>
          <p:cNvPr id="526" name="Shape 526"/>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6</a:t>
            </a:r>
          </a:p>
        </p:txBody>
      </p:sp>
      <p:sp>
        <p:nvSpPr>
          <p:cNvPr id="527" name="Shape 527"/>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New Features</a:t>
            </a:r>
          </a:p>
        </p:txBody>
      </p:sp>
      <p:sp>
        <p:nvSpPr>
          <p:cNvPr id="528" name="Shape 528"/>
          <p:cNvSpPr txBox="1">
            <a:spLocks noGrp="1"/>
          </p:cNvSpPr>
          <p:nvPr>
            <p:ph type="body" idx="1"/>
          </p:nvPr>
        </p:nvSpPr>
        <p:spPr>
          <a:xfrm>
            <a:off x="826650" y="1357325"/>
            <a:ext cx="7490700" cy="2644800"/>
          </a:xfrm>
          <a:prstGeom prst="rect">
            <a:avLst/>
          </a:prstGeom>
        </p:spPr>
        <p:txBody>
          <a:bodyPr lIns="91425" tIns="91425" rIns="91425" bIns="91425" anchor="t" anchorCtr="0">
            <a:noAutofit/>
          </a:bodyPr>
          <a:lstStyle/>
          <a:p>
            <a:pPr marL="457200" lvl="0" indent="-228600" rtl="0">
              <a:spcBef>
                <a:spcPts val="0"/>
              </a:spcBef>
            </a:pPr>
            <a:r>
              <a:rPr lang="en"/>
              <a:t>Fully Modular Classloading system</a:t>
            </a:r>
          </a:p>
          <a:p>
            <a:pPr marL="457200" lvl="0" indent="-228600" rtl="0">
              <a:spcBef>
                <a:spcPts val="0"/>
              </a:spcBef>
            </a:pPr>
            <a:r>
              <a:rPr lang="en"/>
              <a:t>Boot Process</a:t>
            </a:r>
          </a:p>
          <a:p>
            <a:pPr marL="457200" lvl="0" indent="-228600" rtl="0">
              <a:spcBef>
                <a:spcPts val="0"/>
              </a:spcBef>
            </a:pPr>
            <a:r>
              <a:rPr lang="en"/>
              <a:t>Flexible Management</a:t>
            </a:r>
          </a:p>
          <a:p>
            <a:pPr marL="457200" lvl="0" indent="-228600" rtl="0">
              <a:spcBef>
                <a:spcPts val="0"/>
              </a:spcBef>
            </a:pPr>
            <a:r>
              <a:rPr lang="en"/>
              <a:t>Managed Domains</a:t>
            </a:r>
          </a:p>
          <a:p>
            <a:pPr marL="457200" lvl="0" indent="-228600" rtl="0">
              <a:spcBef>
                <a:spcPts val="0"/>
              </a:spcBef>
            </a:pPr>
            <a:r>
              <a:rPr lang="en"/>
              <a:t>Profiles</a:t>
            </a:r>
          </a:p>
          <a:p>
            <a:pPr marL="457200" lvl="0" indent="-228600" rtl="0">
              <a:spcBef>
                <a:spcPts val="0"/>
              </a:spcBef>
            </a:pPr>
            <a:r>
              <a:rPr lang="en"/>
              <a:t>Directory Structures &amp; Scripts</a:t>
            </a:r>
          </a:p>
          <a:p>
            <a:pPr marL="457200" lvl="0" indent="-228600" rtl="0">
              <a:spcBef>
                <a:spcPts val="0"/>
              </a:spcBef>
            </a:pPr>
            <a:r>
              <a:rPr lang="en"/>
              <a:t>JNDI Lookups</a:t>
            </a:r>
          </a:p>
          <a:p>
            <a:pPr marL="457200" lvl="0" indent="-228600" rtl="0">
              <a:spcBef>
                <a:spcPts val="0"/>
              </a:spcBef>
            </a:pPr>
            <a:r>
              <a:rPr lang="en"/>
              <a:t>JMS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Shape 872"/>
          <p:cNvSpPr txBox="1">
            <a:spLocks noGrp="1"/>
          </p:cNvSpPr>
          <p:nvPr>
            <p:ph type="title" idx="4294967295"/>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MIGRATION PROCESS - DEPLOY</a:t>
            </a:r>
          </a:p>
        </p:txBody>
      </p:sp>
      <p:sp>
        <p:nvSpPr>
          <p:cNvPr id="873" name="Shape 873"/>
          <p:cNvSpPr/>
          <p:nvPr/>
        </p:nvSpPr>
        <p:spPr>
          <a:xfrm>
            <a:off x="576670" y="3833669"/>
            <a:ext cx="5940000" cy="267300"/>
          </a:xfrm>
          <a:prstGeom prst="rect">
            <a:avLst/>
          </a:prstGeom>
          <a:solidFill>
            <a:srgbClr val="D9D9D9"/>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A6A6A6"/>
              </a:buClr>
              <a:buSzPct val="25000"/>
              <a:buFont typeface="Arial"/>
              <a:buNone/>
            </a:pPr>
            <a:r>
              <a:rPr lang="en" sz="900" b="0" i="0" u="none" strike="noStrike" cap="none" baseline="30000">
                <a:solidFill>
                  <a:srgbClr val="A6A6A6"/>
                </a:solidFill>
                <a:latin typeface="Proxima Nova"/>
                <a:ea typeface="Proxima Nova"/>
                <a:cs typeface="Proxima Nova"/>
                <a:sym typeface="Proxima Nova"/>
              </a:rPr>
              <a:t>PHASE 1: ASSESSMENT</a:t>
            </a:r>
          </a:p>
        </p:txBody>
      </p:sp>
      <p:sp>
        <p:nvSpPr>
          <p:cNvPr id="874" name="Shape 874"/>
          <p:cNvSpPr/>
          <p:nvPr/>
        </p:nvSpPr>
        <p:spPr>
          <a:xfrm>
            <a:off x="6740235" y="3833669"/>
            <a:ext cx="1833900" cy="267300"/>
          </a:xfrm>
          <a:prstGeom prst="rect">
            <a:avLst/>
          </a:prstGeom>
          <a:solidFill>
            <a:srgbClr val="B6000D"/>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b="0" i="0" u="none" strike="noStrike" cap="none" baseline="30000">
                <a:solidFill>
                  <a:srgbClr val="FFFFFF"/>
                </a:solidFill>
                <a:latin typeface="Proxima Nova"/>
                <a:ea typeface="Proxima Nova"/>
                <a:cs typeface="Proxima Nova"/>
                <a:sym typeface="Proxima Nova"/>
              </a:rPr>
              <a:t>PHASE 2: EXECUTION/DELIVERY</a:t>
            </a:r>
          </a:p>
        </p:txBody>
      </p:sp>
      <p:sp>
        <p:nvSpPr>
          <p:cNvPr id="875" name="Shape 875"/>
          <p:cNvSpPr/>
          <p:nvPr/>
        </p:nvSpPr>
        <p:spPr>
          <a:xfrm>
            <a:off x="2625435" y="1628650"/>
            <a:ext cx="1832100" cy="1815900"/>
          </a:xfrm>
          <a:prstGeom prst="rect">
            <a:avLst/>
          </a:prstGeom>
          <a:solidFill>
            <a:srgbClr val="D9D9D9"/>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876" name="Shape 876"/>
          <p:cNvSpPr/>
          <p:nvPr/>
        </p:nvSpPr>
        <p:spPr>
          <a:xfrm>
            <a:off x="568035" y="1627570"/>
            <a:ext cx="1832100" cy="1815900"/>
          </a:xfrm>
          <a:prstGeom prst="rect">
            <a:avLst/>
          </a:prstGeom>
          <a:solidFill>
            <a:srgbClr val="D9D9D9"/>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sp>
        <p:nvSpPr>
          <p:cNvPr id="877" name="Shape 877"/>
          <p:cNvSpPr/>
          <p:nvPr/>
        </p:nvSpPr>
        <p:spPr>
          <a:xfrm>
            <a:off x="4682835" y="1629733"/>
            <a:ext cx="1832100" cy="1815900"/>
          </a:xfrm>
          <a:prstGeom prst="rect">
            <a:avLst/>
          </a:prstGeom>
          <a:solidFill>
            <a:srgbClr val="D9D9D9"/>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cxnSp>
        <p:nvCxnSpPr>
          <p:cNvPr id="878" name="Shape 878"/>
          <p:cNvCxnSpPr/>
          <p:nvPr/>
        </p:nvCxnSpPr>
        <p:spPr>
          <a:xfrm>
            <a:off x="2235200" y="2279692"/>
            <a:ext cx="630000" cy="5100"/>
          </a:xfrm>
          <a:prstGeom prst="straightConnector1">
            <a:avLst/>
          </a:prstGeom>
          <a:noFill/>
          <a:ln w="19075" cap="flat" cmpd="sng">
            <a:solidFill>
              <a:srgbClr val="BFBFBF"/>
            </a:solidFill>
            <a:prstDash val="solid"/>
            <a:round/>
            <a:headEnd type="oval" w="lg" len="lg"/>
            <a:tailEnd type="triangle" w="lg" len="lg"/>
          </a:ln>
        </p:spPr>
      </p:cxnSp>
      <p:sp>
        <p:nvSpPr>
          <p:cNvPr id="879" name="Shape 879"/>
          <p:cNvSpPr/>
          <p:nvPr/>
        </p:nvSpPr>
        <p:spPr>
          <a:xfrm>
            <a:off x="6740235" y="1625408"/>
            <a:ext cx="1832100" cy="1815900"/>
          </a:xfrm>
          <a:prstGeom prst="rect">
            <a:avLst/>
          </a:prstGeom>
          <a:solidFill>
            <a:srgbClr val="B6000D"/>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a:solidFill>
                <a:srgbClr val="FFFFFF"/>
              </a:solidFill>
              <a:latin typeface="Arial"/>
              <a:ea typeface="Arial"/>
              <a:cs typeface="Arial"/>
              <a:sym typeface="Arial"/>
            </a:endParaRPr>
          </a:p>
        </p:txBody>
      </p:sp>
      <p:grpSp>
        <p:nvGrpSpPr>
          <p:cNvPr id="880" name="Shape 880"/>
          <p:cNvGrpSpPr/>
          <p:nvPr/>
        </p:nvGrpSpPr>
        <p:grpSpPr>
          <a:xfrm>
            <a:off x="1482436" y="3212998"/>
            <a:ext cx="4139700" cy="472567"/>
            <a:chOff x="3496553" y="3439519"/>
            <a:chExt cx="4139700" cy="472567"/>
          </a:xfrm>
        </p:grpSpPr>
        <p:cxnSp>
          <p:nvCxnSpPr>
            <p:cNvPr id="881" name="Shape 881"/>
            <p:cNvCxnSpPr/>
            <p:nvPr/>
          </p:nvCxnSpPr>
          <p:spPr>
            <a:xfrm rot="10800000" flipH="1">
              <a:off x="3496553" y="3900387"/>
              <a:ext cx="4139700" cy="11700"/>
            </a:xfrm>
            <a:prstGeom prst="straightConnector1">
              <a:avLst/>
            </a:prstGeom>
            <a:noFill/>
            <a:ln w="19075" cap="flat" cmpd="sng">
              <a:solidFill>
                <a:srgbClr val="BFBFBF"/>
              </a:solidFill>
              <a:prstDash val="solid"/>
              <a:round/>
              <a:headEnd type="none" w="med" len="med"/>
              <a:tailEnd type="none" w="med" len="med"/>
            </a:ln>
          </p:spPr>
        </p:cxnSp>
        <p:cxnSp>
          <p:nvCxnSpPr>
            <p:cNvPr id="882" name="Shape 882"/>
            <p:cNvCxnSpPr/>
            <p:nvPr/>
          </p:nvCxnSpPr>
          <p:spPr>
            <a:xfrm>
              <a:off x="3502557" y="3528521"/>
              <a:ext cx="2700" cy="376800"/>
            </a:xfrm>
            <a:prstGeom prst="straightConnector1">
              <a:avLst/>
            </a:prstGeom>
            <a:noFill/>
            <a:ln w="19075" cap="flat" cmpd="sng">
              <a:solidFill>
                <a:srgbClr val="BFBFBF"/>
              </a:solidFill>
              <a:prstDash val="solid"/>
              <a:round/>
              <a:headEnd type="oval" w="lg" len="lg"/>
              <a:tailEnd type="none" w="med" len="med"/>
            </a:ln>
          </p:spPr>
        </p:cxnSp>
        <p:cxnSp>
          <p:nvCxnSpPr>
            <p:cNvPr id="883" name="Shape 883"/>
            <p:cNvCxnSpPr/>
            <p:nvPr/>
          </p:nvCxnSpPr>
          <p:spPr>
            <a:xfrm rot="10800000">
              <a:off x="7620065" y="3439519"/>
              <a:ext cx="7500" cy="471300"/>
            </a:xfrm>
            <a:prstGeom prst="straightConnector1">
              <a:avLst/>
            </a:prstGeom>
            <a:noFill/>
            <a:ln w="19075" cap="flat" cmpd="sng">
              <a:solidFill>
                <a:srgbClr val="BFBFBF"/>
              </a:solidFill>
              <a:prstDash val="solid"/>
              <a:round/>
              <a:headEnd type="none" w="med" len="med"/>
              <a:tailEnd type="triangle" w="lg" len="lg"/>
            </a:ln>
          </p:spPr>
        </p:cxnSp>
      </p:grpSp>
      <p:cxnSp>
        <p:nvCxnSpPr>
          <p:cNvPr id="884" name="Shape 884"/>
          <p:cNvCxnSpPr/>
          <p:nvPr/>
        </p:nvCxnSpPr>
        <p:spPr>
          <a:xfrm>
            <a:off x="6350000" y="2266950"/>
            <a:ext cx="636900" cy="0"/>
          </a:xfrm>
          <a:prstGeom prst="straightConnector1">
            <a:avLst/>
          </a:prstGeom>
          <a:noFill/>
          <a:ln w="19075" cap="flat" cmpd="sng">
            <a:solidFill>
              <a:srgbClr val="BFBFBF"/>
            </a:solidFill>
            <a:prstDash val="solid"/>
            <a:round/>
            <a:headEnd type="oval" w="lg" len="lg"/>
            <a:tailEnd type="triangle" w="lg" len="lg"/>
          </a:ln>
        </p:spPr>
      </p:cxnSp>
      <p:grpSp>
        <p:nvGrpSpPr>
          <p:cNvPr id="885" name="Shape 885"/>
          <p:cNvGrpSpPr/>
          <p:nvPr/>
        </p:nvGrpSpPr>
        <p:grpSpPr>
          <a:xfrm rot="10800000" flipH="1">
            <a:off x="3529028" y="1389207"/>
            <a:ext cx="4139700" cy="472567"/>
            <a:chOff x="3496553" y="3439519"/>
            <a:chExt cx="4139700" cy="472567"/>
          </a:xfrm>
        </p:grpSpPr>
        <p:cxnSp>
          <p:nvCxnSpPr>
            <p:cNvPr id="886" name="Shape 886"/>
            <p:cNvCxnSpPr/>
            <p:nvPr/>
          </p:nvCxnSpPr>
          <p:spPr>
            <a:xfrm rot="10800000" flipH="1">
              <a:off x="3496553" y="3900387"/>
              <a:ext cx="4139700" cy="11700"/>
            </a:xfrm>
            <a:prstGeom prst="straightConnector1">
              <a:avLst/>
            </a:prstGeom>
            <a:noFill/>
            <a:ln w="19075" cap="flat" cmpd="sng">
              <a:solidFill>
                <a:srgbClr val="BFBFBF"/>
              </a:solidFill>
              <a:prstDash val="solid"/>
              <a:round/>
              <a:headEnd type="none" w="med" len="med"/>
              <a:tailEnd type="none" w="med" len="med"/>
            </a:ln>
          </p:spPr>
        </p:cxnSp>
        <p:cxnSp>
          <p:nvCxnSpPr>
            <p:cNvPr id="887" name="Shape 887"/>
            <p:cNvCxnSpPr/>
            <p:nvPr/>
          </p:nvCxnSpPr>
          <p:spPr>
            <a:xfrm>
              <a:off x="3498176" y="3555505"/>
              <a:ext cx="4500" cy="354000"/>
            </a:xfrm>
            <a:prstGeom prst="straightConnector1">
              <a:avLst/>
            </a:prstGeom>
            <a:noFill/>
            <a:ln w="19075" cap="flat" cmpd="sng">
              <a:solidFill>
                <a:srgbClr val="BFBFBF"/>
              </a:solidFill>
              <a:prstDash val="solid"/>
              <a:round/>
              <a:headEnd type="oval" w="lg" len="lg"/>
              <a:tailEnd type="none" w="med" len="med"/>
            </a:ln>
          </p:spPr>
        </p:cxnSp>
        <p:cxnSp>
          <p:nvCxnSpPr>
            <p:cNvPr id="888" name="Shape 888"/>
            <p:cNvCxnSpPr/>
            <p:nvPr/>
          </p:nvCxnSpPr>
          <p:spPr>
            <a:xfrm rot="10800000">
              <a:off x="7620065" y="3439519"/>
              <a:ext cx="7500" cy="471300"/>
            </a:xfrm>
            <a:prstGeom prst="straightConnector1">
              <a:avLst/>
            </a:prstGeom>
            <a:noFill/>
            <a:ln w="19075" cap="flat" cmpd="sng">
              <a:solidFill>
                <a:srgbClr val="BFBFBF"/>
              </a:solidFill>
              <a:prstDash val="solid"/>
              <a:round/>
              <a:headEnd type="none" w="med" len="med"/>
              <a:tailEnd type="triangle" w="lg" len="lg"/>
            </a:ln>
          </p:spPr>
        </p:cxnSp>
      </p:grpSp>
      <p:grpSp>
        <p:nvGrpSpPr>
          <p:cNvPr id="889" name="Shape 889"/>
          <p:cNvGrpSpPr/>
          <p:nvPr/>
        </p:nvGrpSpPr>
        <p:grpSpPr>
          <a:xfrm>
            <a:off x="572856" y="1949008"/>
            <a:ext cx="1815948" cy="1183626"/>
            <a:chOff x="358739" y="1792255"/>
            <a:chExt cx="2190000" cy="1427431"/>
          </a:xfrm>
        </p:grpSpPr>
        <p:sp>
          <p:nvSpPr>
            <p:cNvPr id="890" name="Shape 890"/>
            <p:cNvSpPr/>
            <p:nvPr/>
          </p:nvSpPr>
          <p:spPr>
            <a:xfrm>
              <a:off x="358739" y="2662886"/>
              <a:ext cx="2190000" cy="556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A5A5A5"/>
                </a:buClr>
                <a:buSzPct val="25000"/>
                <a:buFont typeface="Arial"/>
                <a:buNone/>
              </a:pPr>
              <a:r>
                <a:rPr lang="en" sz="800" b="0" i="0" u="none" strike="noStrike" cap="none">
                  <a:solidFill>
                    <a:srgbClr val="A5A5A5"/>
                  </a:solidFill>
                  <a:latin typeface="Proxima Nova"/>
                  <a:ea typeface="Proxima Nova"/>
                  <a:cs typeface="Proxima Nova"/>
                  <a:sym typeface="Proxima Nova"/>
                </a:rPr>
                <a:t>CATALOG AND ASSESS MIGRATIONS EFFORT WITH AUTOMATED TOOLING</a:t>
              </a:r>
            </a:p>
          </p:txBody>
        </p:sp>
        <p:pic>
          <p:nvPicPr>
            <p:cNvPr id="891" name="Shape 891" descr="icons-for-presentation-11.png"/>
            <p:cNvPicPr preferRelativeResize="0"/>
            <p:nvPr/>
          </p:nvPicPr>
          <p:blipFill rotWithShape="1">
            <a:blip r:embed="rId3">
              <a:alphaModFix/>
            </a:blip>
            <a:srcRect/>
            <a:stretch/>
          </p:blipFill>
          <p:spPr>
            <a:xfrm>
              <a:off x="997587" y="1792255"/>
              <a:ext cx="972899" cy="972900"/>
            </a:xfrm>
            <a:prstGeom prst="rect">
              <a:avLst/>
            </a:prstGeom>
            <a:noFill/>
            <a:ln>
              <a:noFill/>
            </a:ln>
          </p:spPr>
        </p:pic>
      </p:grpSp>
      <p:grpSp>
        <p:nvGrpSpPr>
          <p:cNvPr id="892" name="Shape 892"/>
          <p:cNvGrpSpPr/>
          <p:nvPr/>
        </p:nvGrpSpPr>
        <p:grpSpPr>
          <a:xfrm>
            <a:off x="4874482" y="1945640"/>
            <a:ext cx="1496902" cy="1053417"/>
            <a:chOff x="4712246" y="1781447"/>
            <a:chExt cx="1819500" cy="1280438"/>
          </a:xfrm>
        </p:grpSpPr>
        <p:sp>
          <p:nvSpPr>
            <p:cNvPr id="893" name="Shape 893"/>
            <p:cNvSpPr/>
            <p:nvPr/>
          </p:nvSpPr>
          <p:spPr>
            <a:xfrm>
              <a:off x="4712246" y="2662885"/>
              <a:ext cx="1819500" cy="399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A6A6A6"/>
                </a:buClr>
                <a:buSzPct val="25000"/>
                <a:buFont typeface="Arial"/>
                <a:buNone/>
              </a:pPr>
              <a:r>
                <a:rPr lang="en" sz="800" b="0" i="0" u="none" strike="noStrike" cap="none">
                  <a:solidFill>
                    <a:srgbClr val="A6A6A6"/>
                  </a:solidFill>
                  <a:latin typeface="Proxima Nova"/>
                  <a:ea typeface="Proxima Nova"/>
                  <a:cs typeface="Proxima Nova"/>
                  <a:sym typeface="Proxima Nova"/>
                </a:rPr>
                <a:t>DEFINE PILOT PROOF/</a:t>
              </a:r>
            </a:p>
            <a:p>
              <a:pPr marL="0" marR="0" lvl="0" indent="0" algn="ctr" rtl="0">
                <a:lnSpc>
                  <a:spcPct val="90000"/>
                </a:lnSpc>
                <a:spcBef>
                  <a:spcPts val="0"/>
                </a:spcBef>
                <a:spcAft>
                  <a:spcPts val="0"/>
                </a:spcAft>
                <a:buClr>
                  <a:srgbClr val="A6A6A6"/>
                </a:buClr>
                <a:buSzPct val="25000"/>
                <a:buFont typeface="Arial"/>
                <a:buNone/>
              </a:pPr>
              <a:r>
                <a:rPr lang="en" sz="800" b="0" i="0" u="none" strike="noStrike" cap="none">
                  <a:solidFill>
                    <a:srgbClr val="A6A6A6"/>
                  </a:solidFill>
                  <a:latin typeface="Proxima Nova"/>
                  <a:ea typeface="Proxima Nova"/>
                  <a:cs typeface="Proxima Nova"/>
                  <a:sym typeface="Proxima Nova"/>
                </a:rPr>
                <a:t>APP MIGRATION</a:t>
              </a:r>
            </a:p>
          </p:txBody>
        </p:sp>
        <p:pic>
          <p:nvPicPr>
            <p:cNvPr id="894" name="Shape 894"/>
            <p:cNvPicPr preferRelativeResize="0"/>
            <p:nvPr/>
          </p:nvPicPr>
          <p:blipFill rotWithShape="1">
            <a:blip r:embed="rId4">
              <a:alphaModFix/>
            </a:blip>
            <a:srcRect/>
            <a:stretch/>
          </p:blipFill>
          <p:spPr>
            <a:xfrm>
              <a:off x="5112387" y="1781447"/>
              <a:ext cx="972900" cy="972900"/>
            </a:xfrm>
            <a:prstGeom prst="rect">
              <a:avLst/>
            </a:prstGeom>
            <a:noFill/>
            <a:ln>
              <a:noFill/>
            </a:ln>
          </p:spPr>
        </p:pic>
      </p:grpSp>
      <p:sp>
        <p:nvSpPr>
          <p:cNvPr id="895" name="Shape 895"/>
          <p:cNvSpPr/>
          <p:nvPr/>
        </p:nvSpPr>
        <p:spPr>
          <a:xfrm>
            <a:off x="6755322" y="2670889"/>
            <a:ext cx="1815900" cy="338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Proxima Nova"/>
                <a:ea typeface="Proxima Nova"/>
                <a:cs typeface="Proxima Nova"/>
                <a:sym typeface="Proxima Nova"/>
              </a:rPr>
              <a:t>ITERATIVE APPS/SCALE MIGRATION</a:t>
            </a:r>
          </a:p>
        </p:txBody>
      </p:sp>
      <p:grpSp>
        <p:nvGrpSpPr>
          <p:cNvPr id="896" name="Shape 896"/>
          <p:cNvGrpSpPr/>
          <p:nvPr/>
        </p:nvGrpSpPr>
        <p:grpSpPr>
          <a:xfrm>
            <a:off x="2814627" y="1949007"/>
            <a:ext cx="1429623" cy="1060489"/>
            <a:chOff x="2679478" y="1792255"/>
            <a:chExt cx="1724100" cy="1278930"/>
          </a:xfrm>
        </p:grpSpPr>
        <p:sp>
          <p:nvSpPr>
            <p:cNvPr id="897" name="Shape 897"/>
            <p:cNvSpPr/>
            <p:nvPr/>
          </p:nvSpPr>
          <p:spPr>
            <a:xfrm>
              <a:off x="2679478" y="2662885"/>
              <a:ext cx="1724100" cy="408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A6A6A6"/>
                </a:buClr>
                <a:buSzPct val="25000"/>
                <a:buFont typeface="Arial"/>
                <a:buNone/>
              </a:pPr>
              <a:r>
                <a:rPr lang="en" sz="800" b="0" i="0" u="none" strike="noStrike" cap="none">
                  <a:solidFill>
                    <a:srgbClr val="A6A6A6"/>
                  </a:solidFill>
                  <a:latin typeface="Proxima Nova"/>
                  <a:ea typeface="Proxima Nova"/>
                  <a:cs typeface="Proxima Nova"/>
                  <a:sym typeface="Proxima Nova"/>
                </a:rPr>
                <a:t>RATIONALIZE APP PORTFOLIO</a:t>
              </a:r>
            </a:p>
          </p:txBody>
        </p:sp>
        <p:pic>
          <p:nvPicPr>
            <p:cNvPr id="898" name="Shape 898" descr="icons-for-presentation-15.png"/>
            <p:cNvPicPr preferRelativeResize="0"/>
            <p:nvPr/>
          </p:nvPicPr>
          <p:blipFill rotWithShape="1">
            <a:blip r:embed="rId5">
              <a:alphaModFix/>
            </a:blip>
            <a:srcRect/>
            <a:stretch/>
          </p:blipFill>
          <p:spPr>
            <a:xfrm>
              <a:off x="3054988" y="1792255"/>
              <a:ext cx="972900" cy="972900"/>
            </a:xfrm>
            <a:prstGeom prst="rect">
              <a:avLst/>
            </a:prstGeom>
            <a:noFill/>
            <a:ln>
              <a:noFill/>
            </a:ln>
          </p:spPr>
        </p:pic>
      </p:grpSp>
      <p:cxnSp>
        <p:nvCxnSpPr>
          <p:cNvPr id="899" name="Shape 899"/>
          <p:cNvCxnSpPr/>
          <p:nvPr/>
        </p:nvCxnSpPr>
        <p:spPr>
          <a:xfrm>
            <a:off x="8783843" y="2267577"/>
            <a:ext cx="0" cy="1412699"/>
          </a:xfrm>
          <a:prstGeom prst="straightConnector1">
            <a:avLst/>
          </a:prstGeom>
          <a:noFill/>
          <a:ln w="19075" cap="flat" cmpd="sng">
            <a:solidFill>
              <a:srgbClr val="BFBFBF"/>
            </a:solidFill>
            <a:prstDash val="solid"/>
            <a:round/>
            <a:headEnd type="none" w="med" len="med"/>
            <a:tailEnd type="none" w="med" len="med"/>
          </a:ln>
        </p:spPr>
      </p:cxnSp>
      <p:cxnSp>
        <p:nvCxnSpPr>
          <p:cNvPr id="900" name="Shape 900"/>
          <p:cNvCxnSpPr/>
          <p:nvPr/>
        </p:nvCxnSpPr>
        <p:spPr>
          <a:xfrm>
            <a:off x="8376597" y="2273583"/>
            <a:ext cx="404400" cy="0"/>
          </a:xfrm>
          <a:prstGeom prst="straightConnector1">
            <a:avLst/>
          </a:prstGeom>
          <a:noFill/>
          <a:ln w="19075" cap="flat" cmpd="sng">
            <a:solidFill>
              <a:srgbClr val="BFBFBF"/>
            </a:solidFill>
            <a:prstDash val="solid"/>
            <a:round/>
            <a:headEnd type="oval" w="lg" len="lg"/>
            <a:tailEnd type="none" w="med" len="med"/>
          </a:ln>
        </p:spPr>
      </p:cxnSp>
      <p:cxnSp>
        <p:nvCxnSpPr>
          <p:cNvPr id="901" name="Shape 901"/>
          <p:cNvCxnSpPr/>
          <p:nvPr/>
        </p:nvCxnSpPr>
        <p:spPr>
          <a:xfrm rot="10800000">
            <a:off x="7668606" y="3677533"/>
            <a:ext cx="1102500" cy="0"/>
          </a:xfrm>
          <a:prstGeom prst="straightConnector1">
            <a:avLst/>
          </a:prstGeom>
          <a:noFill/>
          <a:ln w="19075" cap="flat" cmpd="sng">
            <a:solidFill>
              <a:srgbClr val="BFBFBF"/>
            </a:solidFill>
            <a:prstDash val="solid"/>
            <a:round/>
            <a:headEnd type="none" w="med" len="med"/>
            <a:tailEnd type="none" w="med" len="med"/>
          </a:ln>
        </p:spPr>
      </p:cxnSp>
      <p:cxnSp>
        <p:nvCxnSpPr>
          <p:cNvPr id="902" name="Shape 902"/>
          <p:cNvCxnSpPr/>
          <p:nvPr/>
        </p:nvCxnSpPr>
        <p:spPr>
          <a:xfrm rot="10800000">
            <a:off x="7652489" y="3219482"/>
            <a:ext cx="7500" cy="471300"/>
          </a:xfrm>
          <a:prstGeom prst="straightConnector1">
            <a:avLst/>
          </a:prstGeom>
          <a:noFill/>
          <a:ln w="19075" cap="flat" cmpd="sng">
            <a:solidFill>
              <a:srgbClr val="BFBFBF"/>
            </a:solidFill>
            <a:prstDash val="solid"/>
            <a:round/>
            <a:headEnd type="none" w="med" len="med"/>
            <a:tailEnd type="triangle" w="lg" len="lg"/>
          </a:ln>
        </p:spPr>
      </p:cxnSp>
      <p:pic>
        <p:nvPicPr>
          <p:cNvPr id="903" name="Shape 903"/>
          <p:cNvPicPr preferRelativeResize="0"/>
          <p:nvPr/>
        </p:nvPicPr>
        <p:blipFill rotWithShape="1">
          <a:blip r:embed="rId6">
            <a:alphaModFix/>
          </a:blip>
          <a:srcRect/>
          <a:stretch/>
        </p:blipFill>
        <p:spPr>
          <a:xfrm>
            <a:off x="7227453" y="1911696"/>
            <a:ext cx="880800" cy="880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grpSp>
        <p:nvGrpSpPr>
          <p:cNvPr id="908" name="Shape 908"/>
          <p:cNvGrpSpPr/>
          <p:nvPr/>
        </p:nvGrpSpPr>
        <p:grpSpPr>
          <a:xfrm>
            <a:off x="4070585" y="1385471"/>
            <a:ext cx="1026900" cy="992660"/>
            <a:chOff x="6952909" y="2413000"/>
            <a:chExt cx="1698478" cy="1717108"/>
          </a:xfrm>
        </p:grpSpPr>
        <p:sp>
          <p:nvSpPr>
            <p:cNvPr id="909" name="Shape 909"/>
            <p:cNvSpPr/>
            <p:nvPr/>
          </p:nvSpPr>
          <p:spPr>
            <a:xfrm>
              <a:off x="6986067" y="2446055"/>
              <a:ext cx="786300" cy="3858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sp>
          <p:nvSpPr>
            <p:cNvPr id="910" name="Shape 910"/>
            <p:cNvSpPr/>
            <p:nvPr/>
          </p:nvSpPr>
          <p:spPr>
            <a:xfrm>
              <a:off x="6984611" y="2867507"/>
              <a:ext cx="786300" cy="3795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sp>
          <p:nvSpPr>
            <p:cNvPr id="911" name="Shape 911"/>
            <p:cNvSpPr/>
            <p:nvPr/>
          </p:nvSpPr>
          <p:spPr>
            <a:xfrm rot="5400000">
              <a:off x="7592351" y="3494109"/>
              <a:ext cx="801900" cy="3744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sp>
          <p:nvSpPr>
            <p:cNvPr id="912" name="Shape 912"/>
            <p:cNvSpPr/>
            <p:nvPr/>
          </p:nvSpPr>
          <p:spPr>
            <a:xfrm rot="5400000">
              <a:off x="8006014" y="3495342"/>
              <a:ext cx="801900" cy="3747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pic>
          <p:nvPicPr>
            <p:cNvPr id="913" name="Shape 913" descr="icons-for-presentation-15.png"/>
            <p:cNvPicPr preferRelativeResize="0"/>
            <p:nvPr/>
          </p:nvPicPr>
          <p:blipFill rotWithShape="1">
            <a:blip r:embed="rId3">
              <a:alphaModFix/>
            </a:blip>
            <a:srcRect/>
            <a:stretch/>
          </p:blipFill>
          <p:spPr>
            <a:xfrm>
              <a:off x="6952909" y="2413000"/>
              <a:ext cx="465900" cy="465900"/>
            </a:xfrm>
            <a:prstGeom prst="rect">
              <a:avLst/>
            </a:prstGeom>
            <a:noFill/>
            <a:ln>
              <a:noFill/>
            </a:ln>
          </p:spPr>
        </p:pic>
        <p:pic>
          <p:nvPicPr>
            <p:cNvPr id="914" name="Shape 914" descr="icons-for-presentation-15.png"/>
            <p:cNvPicPr preferRelativeResize="0"/>
            <p:nvPr/>
          </p:nvPicPr>
          <p:blipFill rotWithShape="1">
            <a:blip r:embed="rId3">
              <a:alphaModFix/>
            </a:blip>
            <a:srcRect/>
            <a:stretch/>
          </p:blipFill>
          <p:spPr>
            <a:xfrm>
              <a:off x="7346164" y="2413000"/>
              <a:ext cx="465900" cy="465900"/>
            </a:xfrm>
            <a:prstGeom prst="rect">
              <a:avLst/>
            </a:prstGeom>
            <a:noFill/>
            <a:ln>
              <a:noFill/>
            </a:ln>
          </p:spPr>
        </p:pic>
        <p:pic>
          <p:nvPicPr>
            <p:cNvPr id="915" name="Shape 915" descr="icons-for-presentation-15.png"/>
            <p:cNvPicPr preferRelativeResize="0"/>
            <p:nvPr/>
          </p:nvPicPr>
          <p:blipFill rotWithShape="1">
            <a:blip r:embed="rId3">
              <a:alphaModFix/>
            </a:blip>
            <a:srcRect/>
            <a:stretch/>
          </p:blipFill>
          <p:spPr>
            <a:xfrm>
              <a:off x="6952909" y="2824807"/>
              <a:ext cx="465900" cy="465900"/>
            </a:xfrm>
            <a:prstGeom prst="rect">
              <a:avLst/>
            </a:prstGeom>
            <a:noFill/>
            <a:ln>
              <a:noFill/>
            </a:ln>
          </p:spPr>
        </p:pic>
        <p:pic>
          <p:nvPicPr>
            <p:cNvPr id="916" name="Shape 916" descr="icons-for-presentation-15.png"/>
            <p:cNvPicPr preferRelativeResize="0"/>
            <p:nvPr/>
          </p:nvPicPr>
          <p:blipFill rotWithShape="1">
            <a:blip r:embed="rId3">
              <a:alphaModFix/>
            </a:blip>
            <a:srcRect/>
            <a:stretch/>
          </p:blipFill>
          <p:spPr>
            <a:xfrm>
              <a:off x="7354320" y="2824807"/>
              <a:ext cx="465900" cy="465900"/>
            </a:xfrm>
            <a:prstGeom prst="rect">
              <a:avLst/>
            </a:prstGeom>
            <a:noFill/>
            <a:ln>
              <a:noFill/>
            </a:ln>
          </p:spPr>
        </p:pic>
        <p:pic>
          <p:nvPicPr>
            <p:cNvPr id="917" name="Shape 917" descr="icons-for-presentation-15.png"/>
            <p:cNvPicPr preferRelativeResize="0"/>
            <p:nvPr/>
          </p:nvPicPr>
          <p:blipFill rotWithShape="1">
            <a:blip r:embed="rId3">
              <a:alphaModFix/>
            </a:blip>
            <a:srcRect/>
            <a:stretch/>
          </p:blipFill>
          <p:spPr>
            <a:xfrm>
              <a:off x="7773395" y="3263666"/>
              <a:ext cx="465900" cy="465899"/>
            </a:xfrm>
            <a:prstGeom prst="rect">
              <a:avLst/>
            </a:prstGeom>
            <a:noFill/>
            <a:ln>
              <a:noFill/>
            </a:ln>
          </p:spPr>
        </p:pic>
        <p:pic>
          <p:nvPicPr>
            <p:cNvPr id="918" name="Shape 918" descr="icons-for-presentation-15.png"/>
            <p:cNvPicPr preferRelativeResize="0"/>
            <p:nvPr/>
          </p:nvPicPr>
          <p:blipFill rotWithShape="1">
            <a:blip r:embed="rId3">
              <a:alphaModFix/>
            </a:blip>
            <a:srcRect/>
            <a:stretch/>
          </p:blipFill>
          <p:spPr>
            <a:xfrm>
              <a:off x="8185488" y="3263666"/>
              <a:ext cx="465900" cy="465899"/>
            </a:xfrm>
            <a:prstGeom prst="rect">
              <a:avLst/>
            </a:prstGeom>
            <a:noFill/>
            <a:ln>
              <a:noFill/>
            </a:ln>
          </p:spPr>
        </p:pic>
        <p:pic>
          <p:nvPicPr>
            <p:cNvPr id="919" name="Shape 919" descr="icons-for-presentation-15.png"/>
            <p:cNvPicPr preferRelativeResize="0"/>
            <p:nvPr/>
          </p:nvPicPr>
          <p:blipFill rotWithShape="1">
            <a:blip r:embed="rId3">
              <a:alphaModFix/>
            </a:blip>
            <a:srcRect/>
            <a:stretch/>
          </p:blipFill>
          <p:spPr>
            <a:xfrm>
              <a:off x="7773395" y="3664208"/>
              <a:ext cx="465900" cy="465900"/>
            </a:xfrm>
            <a:prstGeom prst="rect">
              <a:avLst/>
            </a:prstGeom>
            <a:noFill/>
            <a:ln>
              <a:noFill/>
            </a:ln>
          </p:spPr>
        </p:pic>
        <p:pic>
          <p:nvPicPr>
            <p:cNvPr id="920" name="Shape 920" descr="icons-for-presentation-15.png"/>
            <p:cNvPicPr preferRelativeResize="0"/>
            <p:nvPr/>
          </p:nvPicPr>
          <p:blipFill rotWithShape="1">
            <a:blip r:embed="rId3">
              <a:alphaModFix/>
            </a:blip>
            <a:srcRect/>
            <a:stretch/>
          </p:blipFill>
          <p:spPr>
            <a:xfrm>
              <a:off x="8185488" y="3664208"/>
              <a:ext cx="465900" cy="465900"/>
            </a:xfrm>
            <a:prstGeom prst="rect">
              <a:avLst/>
            </a:prstGeom>
            <a:noFill/>
            <a:ln>
              <a:noFill/>
            </a:ln>
          </p:spPr>
        </p:pic>
        <p:sp>
          <p:nvSpPr>
            <p:cNvPr id="921" name="Shape 921"/>
            <p:cNvSpPr txBox="1"/>
            <p:nvPr/>
          </p:nvSpPr>
          <p:spPr>
            <a:xfrm>
              <a:off x="7327282" y="2612806"/>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A</a:t>
              </a:r>
            </a:p>
          </p:txBody>
        </p:sp>
        <p:sp>
          <p:nvSpPr>
            <p:cNvPr id="922" name="Shape 922"/>
            <p:cNvSpPr/>
            <p:nvPr/>
          </p:nvSpPr>
          <p:spPr>
            <a:xfrm>
              <a:off x="7807536" y="2448238"/>
              <a:ext cx="786300" cy="7986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pic>
          <p:nvPicPr>
            <p:cNvPr id="923" name="Shape 923" descr="icons-for-presentation-15.png"/>
            <p:cNvPicPr preferRelativeResize="0"/>
            <p:nvPr/>
          </p:nvPicPr>
          <p:blipFill rotWithShape="1">
            <a:blip r:embed="rId3">
              <a:alphaModFix/>
            </a:blip>
            <a:srcRect/>
            <a:stretch/>
          </p:blipFill>
          <p:spPr>
            <a:xfrm>
              <a:off x="7773395" y="2417336"/>
              <a:ext cx="465900" cy="465900"/>
            </a:xfrm>
            <a:prstGeom prst="rect">
              <a:avLst/>
            </a:prstGeom>
            <a:noFill/>
            <a:ln>
              <a:noFill/>
            </a:ln>
          </p:spPr>
        </p:pic>
        <p:pic>
          <p:nvPicPr>
            <p:cNvPr id="924" name="Shape 924" descr="icons-for-presentation-15.png"/>
            <p:cNvPicPr preferRelativeResize="0"/>
            <p:nvPr/>
          </p:nvPicPr>
          <p:blipFill rotWithShape="1">
            <a:blip r:embed="rId3">
              <a:alphaModFix/>
            </a:blip>
            <a:srcRect/>
            <a:stretch/>
          </p:blipFill>
          <p:spPr>
            <a:xfrm>
              <a:off x="8185488" y="2417336"/>
              <a:ext cx="465900" cy="465900"/>
            </a:xfrm>
            <a:prstGeom prst="rect">
              <a:avLst/>
            </a:prstGeom>
            <a:noFill/>
            <a:ln>
              <a:noFill/>
            </a:ln>
          </p:spPr>
        </p:pic>
        <p:pic>
          <p:nvPicPr>
            <p:cNvPr id="925" name="Shape 925" descr="icons-for-presentation-15.png"/>
            <p:cNvPicPr preferRelativeResize="0"/>
            <p:nvPr/>
          </p:nvPicPr>
          <p:blipFill rotWithShape="1">
            <a:blip r:embed="rId3">
              <a:alphaModFix/>
            </a:blip>
            <a:srcRect/>
            <a:stretch/>
          </p:blipFill>
          <p:spPr>
            <a:xfrm>
              <a:off x="7773395" y="2824807"/>
              <a:ext cx="465900" cy="465900"/>
            </a:xfrm>
            <a:prstGeom prst="rect">
              <a:avLst/>
            </a:prstGeom>
            <a:noFill/>
            <a:ln>
              <a:noFill/>
            </a:ln>
          </p:spPr>
        </p:pic>
        <p:pic>
          <p:nvPicPr>
            <p:cNvPr id="926" name="Shape 926" descr="icons-for-presentation-15.png"/>
            <p:cNvPicPr preferRelativeResize="0"/>
            <p:nvPr/>
          </p:nvPicPr>
          <p:blipFill rotWithShape="1">
            <a:blip r:embed="rId3">
              <a:alphaModFix/>
            </a:blip>
            <a:srcRect/>
            <a:stretch/>
          </p:blipFill>
          <p:spPr>
            <a:xfrm>
              <a:off x="8185488" y="2824807"/>
              <a:ext cx="465900" cy="465900"/>
            </a:xfrm>
            <a:prstGeom prst="rect">
              <a:avLst/>
            </a:prstGeom>
            <a:noFill/>
            <a:ln>
              <a:noFill/>
            </a:ln>
          </p:spPr>
        </p:pic>
        <p:sp>
          <p:nvSpPr>
            <p:cNvPr id="927" name="Shape 927"/>
            <p:cNvSpPr txBox="1"/>
            <p:nvPr/>
          </p:nvSpPr>
          <p:spPr>
            <a:xfrm>
              <a:off x="8154496" y="2841732"/>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C</a:t>
              </a:r>
            </a:p>
          </p:txBody>
        </p:sp>
        <p:sp>
          <p:nvSpPr>
            <p:cNvPr id="928" name="Shape 928"/>
            <p:cNvSpPr txBox="1"/>
            <p:nvPr/>
          </p:nvSpPr>
          <p:spPr>
            <a:xfrm>
              <a:off x="7327282" y="3043064"/>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B</a:t>
              </a:r>
            </a:p>
          </p:txBody>
        </p:sp>
        <p:sp>
          <p:nvSpPr>
            <p:cNvPr id="929" name="Shape 929"/>
            <p:cNvSpPr/>
            <p:nvPr/>
          </p:nvSpPr>
          <p:spPr>
            <a:xfrm>
              <a:off x="6986550" y="3282355"/>
              <a:ext cx="786300" cy="798600"/>
            </a:xfrm>
            <a:prstGeom prst="rect">
              <a:avLst/>
            </a:prstGeom>
            <a:solidFill>
              <a:srgbClr val="B6000D"/>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rgbClr val="FFFFFF"/>
                </a:solidFill>
                <a:latin typeface="Arial"/>
                <a:ea typeface="Arial"/>
                <a:cs typeface="Arial"/>
                <a:sym typeface="Arial"/>
              </a:endParaRPr>
            </a:p>
          </p:txBody>
        </p:sp>
        <p:pic>
          <p:nvPicPr>
            <p:cNvPr id="930" name="Shape 930" descr="icons-for-presentation-15.png"/>
            <p:cNvPicPr preferRelativeResize="0"/>
            <p:nvPr/>
          </p:nvPicPr>
          <p:blipFill rotWithShape="1">
            <a:blip r:embed="rId3">
              <a:alphaModFix/>
            </a:blip>
            <a:srcRect/>
            <a:stretch/>
          </p:blipFill>
          <p:spPr>
            <a:xfrm>
              <a:off x="6952909" y="3263666"/>
              <a:ext cx="465900" cy="465899"/>
            </a:xfrm>
            <a:prstGeom prst="rect">
              <a:avLst/>
            </a:prstGeom>
            <a:noFill/>
            <a:ln>
              <a:noFill/>
            </a:ln>
          </p:spPr>
        </p:pic>
        <p:pic>
          <p:nvPicPr>
            <p:cNvPr id="931" name="Shape 931" descr="icons-for-presentation-15.png"/>
            <p:cNvPicPr preferRelativeResize="0"/>
            <p:nvPr/>
          </p:nvPicPr>
          <p:blipFill rotWithShape="1">
            <a:blip r:embed="rId3">
              <a:alphaModFix/>
            </a:blip>
            <a:srcRect/>
            <a:stretch/>
          </p:blipFill>
          <p:spPr>
            <a:xfrm>
              <a:off x="7346357" y="3263666"/>
              <a:ext cx="465900" cy="465899"/>
            </a:xfrm>
            <a:prstGeom prst="rect">
              <a:avLst/>
            </a:prstGeom>
            <a:noFill/>
            <a:ln>
              <a:noFill/>
            </a:ln>
          </p:spPr>
        </p:pic>
        <p:pic>
          <p:nvPicPr>
            <p:cNvPr id="932" name="Shape 932" descr="icons-for-presentation-15.png"/>
            <p:cNvPicPr preferRelativeResize="0"/>
            <p:nvPr/>
          </p:nvPicPr>
          <p:blipFill rotWithShape="1">
            <a:blip r:embed="rId3">
              <a:alphaModFix/>
            </a:blip>
            <a:srcRect/>
            <a:stretch/>
          </p:blipFill>
          <p:spPr>
            <a:xfrm>
              <a:off x="6952909" y="3650250"/>
              <a:ext cx="465900" cy="465900"/>
            </a:xfrm>
            <a:prstGeom prst="rect">
              <a:avLst/>
            </a:prstGeom>
            <a:noFill/>
            <a:ln>
              <a:noFill/>
            </a:ln>
          </p:spPr>
        </p:pic>
        <p:pic>
          <p:nvPicPr>
            <p:cNvPr id="933" name="Shape 933" descr="icons-for-presentation-15.png"/>
            <p:cNvPicPr preferRelativeResize="0"/>
            <p:nvPr/>
          </p:nvPicPr>
          <p:blipFill rotWithShape="1">
            <a:blip r:embed="rId3">
              <a:alphaModFix/>
            </a:blip>
            <a:srcRect/>
            <a:stretch/>
          </p:blipFill>
          <p:spPr>
            <a:xfrm>
              <a:off x="7354511" y="3650250"/>
              <a:ext cx="465900" cy="465900"/>
            </a:xfrm>
            <a:prstGeom prst="rect">
              <a:avLst/>
            </a:prstGeom>
            <a:noFill/>
            <a:ln>
              <a:noFill/>
            </a:ln>
          </p:spPr>
        </p:pic>
        <p:sp>
          <p:nvSpPr>
            <p:cNvPr id="934" name="Shape 934"/>
            <p:cNvSpPr txBox="1"/>
            <p:nvPr/>
          </p:nvSpPr>
          <p:spPr>
            <a:xfrm>
              <a:off x="7335232" y="3687708"/>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D</a:t>
              </a:r>
            </a:p>
          </p:txBody>
        </p:sp>
        <p:sp>
          <p:nvSpPr>
            <p:cNvPr id="935" name="Shape 935"/>
            <p:cNvSpPr txBox="1"/>
            <p:nvPr/>
          </p:nvSpPr>
          <p:spPr>
            <a:xfrm>
              <a:off x="7942174" y="3679758"/>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E</a:t>
              </a:r>
            </a:p>
          </p:txBody>
        </p:sp>
        <p:sp>
          <p:nvSpPr>
            <p:cNvPr id="936" name="Shape 936"/>
            <p:cNvSpPr txBox="1"/>
            <p:nvPr/>
          </p:nvSpPr>
          <p:spPr>
            <a:xfrm>
              <a:off x="8358095" y="3679758"/>
              <a:ext cx="105600" cy="127500"/>
            </a:xfrm>
            <a:prstGeom prst="rect">
              <a:avLst/>
            </a:prstGeom>
            <a:noFill/>
            <a:ln>
              <a:noFill/>
            </a:ln>
          </p:spPr>
          <p:txBody>
            <a:bodyPr lIns="0" tIns="91425" rIns="0" bIns="91425" anchor="t" anchorCtr="0">
              <a:noAutofit/>
            </a:bodyPr>
            <a:lstStyle/>
            <a:p>
              <a:pPr marL="0" marR="0" lvl="0" indent="0" algn="ctr" rtl="0">
                <a:lnSpc>
                  <a:spcPct val="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F</a:t>
              </a:r>
            </a:p>
          </p:txBody>
        </p:sp>
      </p:grpSp>
      <p:cxnSp>
        <p:nvCxnSpPr>
          <p:cNvPr id="937" name="Shape 937"/>
          <p:cNvCxnSpPr/>
          <p:nvPr/>
        </p:nvCxnSpPr>
        <p:spPr>
          <a:xfrm>
            <a:off x="5010782" y="2788135"/>
            <a:ext cx="591600" cy="900"/>
          </a:xfrm>
          <a:prstGeom prst="curvedConnector3">
            <a:avLst>
              <a:gd name="adj1" fmla="val 50000"/>
            </a:avLst>
          </a:prstGeom>
          <a:noFill/>
          <a:ln w="19050" cap="rnd" cmpd="sng">
            <a:solidFill>
              <a:srgbClr val="003E4E"/>
            </a:solidFill>
            <a:prstDash val="solid"/>
            <a:round/>
            <a:headEnd type="none" w="med" len="med"/>
            <a:tailEnd type="triangle" w="lg" len="lg"/>
          </a:ln>
        </p:spPr>
      </p:cxnSp>
      <p:sp>
        <p:nvSpPr>
          <p:cNvPr id="938" name="Shape 938"/>
          <p:cNvSpPr/>
          <p:nvPr/>
        </p:nvSpPr>
        <p:spPr>
          <a:xfrm>
            <a:off x="3967323" y="2587807"/>
            <a:ext cx="1154100" cy="659400"/>
          </a:xfrm>
          <a:prstGeom prst="roundRect">
            <a:avLst>
              <a:gd name="adj" fmla="val 0"/>
            </a:avLst>
          </a:prstGeom>
          <a:solidFill>
            <a:srgbClr val="BFDDE3"/>
          </a:solidFill>
          <a:ln>
            <a:noFill/>
          </a:ln>
        </p:spPr>
        <p:txBody>
          <a:bodyPr lIns="90000" tIns="46800" rIns="90000" bIns="46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Proxima Nova"/>
                <a:ea typeface="Proxima Nova"/>
                <a:cs typeface="Proxima Nova"/>
                <a:sym typeface="Proxima Nova"/>
              </a:rPr>
              <a:t>KNOWLEDGE</a:t>
            </a:r>
          </a:p>
          <a:p>
            <a:pPr marL="0" marR="0" lvl="0" indent="0" algn="ctr" rtl="0">
              <a:lnSpc>
                <a:spcPct val="100000"/>
              </a:lnSpc>
              <a:spcBef>
                <a:spcPts val="0"/>
              </a:spcBef>
              <a:spcAft>
                <a:spcPts val="0"/>
              </a:spcAft>
              <a:buClr>
                <a:srgbClr val="000000"/>
              </a:buClr>
              <a:buSzPct val="25000"/>
              <a:buFont typeface="Arial"/>
              <a:buNone/>
            </a:pPr>
            <a:r>
              <a:rPr lang="en" sz="1200" b="0" i="0" u="none" strike="noStrike" cap="none">
                <a:solidFill>
                  <a:srgbClr val="000000"/>
                </a:solidFill>
                <a:latin typeface="Proxima Nova"/>
                <a:ea typeface="Proxima Nova"/>
                <a:cs typeface="Proxima Nova"/>
                <a:sym typeface="Proxima Nova"/>
              </a:rPr>
              <a:t>BASE</a:t>
            </a:r>
          </a:p>
        </p:txBody>
      </p:sp>
      <p:sp>
        <p:nvSpPr>
          <p:cNvPr id="939" name="Shape 939"/>
          <p:cNvSpPr/>
          <p:nvPr/>
        </p:nvSpPr>
        <p:spPr>
          <a:xfrm>
            <a:off x="5679128" y="2587807"/>
            <a:ext cx="1154100" cy="659400"/>
          </a:xfrm>
          <a:prstGeom prst="roundRect">
            <a:avLst>
              <a:gd name="adj" fmla="val 0"/>
            </a:avLst>
          </a:prstGeom>
          <a:solidFill>
            <a:srgbClr val="003E4E"/>
          </a:solidFill>
          <a:ln>
            <a:noFill/>
          </a:ln>
        </p:spPr>
        <p:txBody>
          <a:bodyPr lIns="90000" tIns="46800" rIns="90000" bIns="468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Proxima Nova"/>
                <a:ea typeface="Proxima Nova"/>
                <a:cs typeface="Proxima Nova"/>
                <a:sym typeface="Proxima Nova"/>
              </a:rPr>
              <a:t>MIGRATION </a:t>
            </a:r>
          </a:p>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Proxima Nova"/>
                <a:ea typeface="Proxima Nova"/>
                <a:cs typeface="Proxima Nova"/>
                <a:sym typeface="Proxima Nova"/>
              </a:rPr>
              <a:t>TEAMS</a:t>
            </a:r>
          </a:p>
          <a:p>
            <a:pPr marL="0" marR="0" lvl="0" indent="0" algn="ctr"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Proxima Nova"/>
                <a:ea typeface="Proxima Nova"/>
                <a:cs typeface="Proxima Nova"/>
                <a:sym typeface="Proxima Nova"/>
              </a:rPr>
              <a:t>(1…N)</a:t>
            </a:r>
          </a:p>
        </p:txBody>
      </p:sp>
      <p:cxnSp>
        <p:nvCxnSpPr>
          <p:cNvPr id="940" name="Shape 940"/>
          <p:cNvCxnSpPr/>
          <p:nvPr/>
        </p:nvCxnSpPr>
        <p:spPr>
          <a:xfrm flipH="1">
            <a:off x="5195148" y="3052160"/>
            <a:ext cx="591600" cy="900"/>
          </a:xfrm>
          <a:prstGeom prst="curvedConnector3">
            <a:avLst>
              <a:gd name="adj1" fmla="val 50000"/>
            </a:avLst>
          </a:prstGeom>
          <a:noFill/>
          <a:ln w="19050" cap="rnd" cmpd="sng">
            <a:solidFill>
              <a:srgbClr val="003E4E"/>
            </a:solidFill>
            <a:prstDash val="solid"/>
            <a:round/>
            <a:headEnd type="none" w="med" len="med"/>
            <a:tailEnd type="triangle" w="lg" len="lg"/>
          </a:ln>
        </p:spPr>
      </p:cxnSp>
      <p:cxnSp>
        <p:nvCxnSpPr>
          <p:cNvPr id="941" name="Shape 941"/>
          <p:cNvCxnSpPr/>
          <p:nvPr/>
        </p:nvCxnSpPr>
        <p:spPr>
          <a:xfrm>
            <a:off x="3311701" y="2934516"/>
            <a:ext cx="591600" cy="900"/>
          </a:xfrm>
          <a:prstGeom prst="curvedConnector3">
            <a:avLst>
              <a:gd name="adj1" fmla="val 50000"/>
            </a:avLst>
          </a:prstGeom>
          <a:noFill/>
          <a:ln w="19050" cap="rnd" cmpd="sng">
            <a:solidFill>
              <a:srgbClr val="003E4E"/>
            </a:solidFill>
            <a:prstDash val="solid"/>
            <a:round/>
            <a:headEnd type="none" w="med" len="med"/>
            <a:tailEnd type="triangle" w="lg" len="lg"/>
          </a:ln>
        </p:spPr>
      </p:cxnSp>
      <p:sp>
        <p:nvSpPr>
          <p:cNvPr id="942" name="Shape 942"/>
          <p:cNvSpPr/>
          <p:nvPr/>
        </p:nvSpPr>
        <p:spPr>
          <a:xfrm>
            <a:off x="2310775" y="2587807"/>
            <a:ext cx="1154100" cy="659400"/>
          </a:xfrm>
          <a:prstGeom prst="roundRect">
            <a:avLst>
              <a:gd name="adj" fmla="val 0"/>
            </a:avLst>
          </a:prstGeom>
          <a:solidFill>
            <a:srgbClr val="003E4E"/>
          </a:solidFill>
          <a:ln>
            <a:noFill/>
          </a:ln>
        </p:spPr>
        <p:txBody>
          <a:bodyPr lIns="90000" tIns="46800" rIns="90000" bIns="468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Proxima Nova"/>
                <a:ea typeface="Proxima Nova"/>
                <a:cs typeface="Proxima Nova"/>
                <a:sym typeface="Proxima Nova"/>
              </a:rPr>
              <a:t>CENTER OF</a:t>
            </a:r>
          </a:p>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Proxima Nova"/>
                <a:ea typeface="Proxima Nova"/>
                <a:cs typeface="Proxima Nova"/>
                <a:sym typeface="Proxima Nova"/>
              </a:rPr>
              <a:t>EXCELLENCE</a:t>
            </a:r>
          </a:p>
        </p:txBody>
      </p:sp>
      <p:sp>
        <p:nvSpPr>
          <p:cNvPr id="943" name="Shape 943"/>
          <p:cNvSpPr/>
          <p:nvPr/>
        </p:nvSpPr>
        <p:spPr>
          <a:xfrm>
            <a:off x="3967323" y="3480624"/>
            <a:ext cx="1154100" cy="659400"/>
          </a:xfrm>
          <a:prstGeom prst="roundRect">
            <a:avLst>
              <a:gd name="adj" fmla="val 0"/>
            </a:avLst>
          </a:prstGeom>
          <a:solidFill>
            <a:srgbClr val="003E4E"/>
          </a:solidFill>
          <a:ln>
            <a:noFill/>
          </a:ln>
        </p:spPr>
        <p:txBody>
          <a:bodyPr lIns="90000" tIns="46800" rIns="90000" bIns="468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Proxima Nova"/>
                <a:ea typeface="Proxima Nova"/>
                <a:cs typeface="Proxima Nova"/>
                <a:sym typeface="Proxima Nova"/>
              </a:rPr>
              <a:t>CHALLENGE</a:t>
            </a:r>
          </a:p>
          <a:p>
            <a:pPr marL="0" marR="0" lvl="0" indent="0" algn="ctr" rtl="0">
              <a:lnSpc>
                <a:spcPct val="100000"/>
              </a:lnSpc>
              <a:spcBef>
                <a:spcPts val="0"/>
              </a:spcBef>
              <a:spcAft>
                <a:spcPts val="0"/>
              </a:spcAft>
              <a:buClr>
                <a:srgbClr val="FFFFFF"/>
              </a:buClr>
              <a:buSzPct val="25000"/>
              <a:buFont typeface="Arial"/>
              <a:buNone/>
            </a:pPr>
            <a:r>
              <a:rPr lang="en" sz="1200" b="0" i="0" u="none" strike="noStrike" cap="none">
                <a:solidFill>
                  <a:srgbClr val="FFFFFF"/>
                </a:solidFill>
                <a:latin typeface="Proxima Nova"/>
                <a:ea typeface="Proxima Nova"/>
                <a:cs typeface="Proxima Nova"/>
                <a:sym typeface="Proxima Nova"/>
              </a:rPr>
              <a:t>BACKLOG</a:t>
            </a:r>
          </a:p>
        </p:txBody>
      </p:sp>
      <p:cxnSp>
        <p:nvCxnSpPr>
          <p:cNvPr id="944" name="Shape 944"/>
          <p:cNvCxnSpPr/>
          <p:nvPr/>
        </p:nvCxnSpPr>
        <p:spPr>
          <a:xfrm rot="10800000">
            <a:off x="2887747" y="3289753"/>
            <a:ext cx="1183200" cy="567600"/>
          </a:xfrm>
          <a:prstGeom prst="straightConnector1">
            <a:avLst/>
          </a:prstGeom>
          <a:noFill/>
          <a:ln w="19050" cap="rnd" cmpd="sng">
            <a:solidFill>
              <a:srgbClr val="003E4E"/>
            </a:solidFill>
            <a:prstDash val="solid"/>
            <a:round/>
            <a:headEnd type="none" w="med" len="med"/>
            <a:tailEnd type="triangle" w="lg" len="lg"/>
          </a:ln>
        </p:spPr>
      </p:cxnSp>
      <p:cxnSp>
        <p:nvCxnSpPr>
          <p:cNvPr id="945" name="Shape 945"/>
          <p:cNvCxnSpPr/>
          <p:nvPr/>
        </p:nvCxnSpPr>
        <p:spPr>
          <a:xfrm flipH="1">
            <a:off x="5148618" y="3186679"/>
            <a:ext cx="1203900" cy="670799"/>
          </a:xfrm>
          <a:prstGeom prst="straightConnector1">
            <a:avLst/>
          </a:prstGeom>
          <a:noFill/>
          <a:ln w="19050" cap="rnd" cmpd="sng">
            <a:solidFill>
              <a:srgbClr val="003E4E"/>
            </a:solidFill>
            <a:prstDash val="solid"/>
            <a:round/>
            <a:headEnd type="none" w="med" len="med"/>
            <a:tailEnd type="triangle" w="lg" len="lg"/>
          </a:ln>
        </p:spPr>
      </p:cxnSp>
      <p:cxnSp>
        <p:nvCxnSpPr>
          <p:cNvPr id="946" name="Shape 946"/>
          <p:cNvCxnSpPr/>
          <p:nvPr/>
        </p:nvCxnSpPr>
        <p:spPr>
          <a:xfrm>
            <a:off x="5097894" y="1867711"/>
            <a:ext cx="1158300" cy="670800"/>
          </a:xfrm>
          <a:prstGeom prst="straightConnector1">
            <a:avLst/>
          </a:prstGeom>
          <a:noFill/>
          <a:ln w="19050" cap="rnd" cmpd="sng">
            <a:solidFill>
              <a:srgbClr val="003E4E"/>
            </a:solidFill>
            <a:prstDash val="dash"/>
            <a:round/>
            <a:headEnd type="none" w="med" len="med"/>
            <a:tailEnd type="triangle" w="lg" len="lg"/>
          </a:ln>
        </p:spPr>
      </p:cxnSp>
      <p:cxnSp>
        <p:nvCxnSpPr>
          <p:cNvPr id="947" name="Shape 947"/>
          <p:cNvCxnSpPr/>
          <p:nvPr/>
        </p:nvCxnSpPr>
        <p:spPr>
          <a:xfrm flipH="1">
            <a:off x="2845961" y="1867712"/>
            <a:ext cx="1203900" cy="670800"/>
          </a:xfrm>
          <a:prstGeom prst="straightConnector1">
            <a:avLst/>
          </a:prstGeom>
          <a:noFill/>
          <a:ln w="19050" cap="rnd" cmpd="sng">
            <a:solidFill>
              <a:srgbClr val="003E4E"/>
            </a:solidFill>
            <a:prstDash val="dash"/>
            <a:round/>
            <a:headEnd type="none" w="med" len="med"/>
            <a:tailEnd type="triangle" w="lg" len="lg"/>
          </a:ln>
        </p:spPr>
      </p:cxnSp>
      <p:sp>
        <p:nvSpPr>
          <p:cNvPr id="948" name="Shape 948"/>
          <p:cNvSpPr txBox="1">
            <a:spLocks noGrp="1"/>
          </p:cNvSpPr>
          <p:nvPr>
            <p:ph type="title" idx="4294967295"/>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MIGRATION PROCESS - DEPLOY</a:t>
            </a:r>
          </a:p>
        </p:txBody>
      </p:sp>
      <p:sp>
        <p:nvSpPr>
          <p:cNvPr id="949" name="Shape 949"/>
          <p:cNvSpPr txBox="1">
            <a:spLocks noGrp="1"/>
          </p:cNvSpPr>
          <p:nvPr>
            <p:ph type="subTitle" idx="4294967295"/>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Divide, Scale &amp; Conquer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Shape 95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
        <p:nvSpPr>
          <p:cNvPr id="955" name="Shape 955"/>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RED HAT CONSULTING HELPS YOU</a:t>
            </a:r>
          </a:p>
        </p:txBody>
      </p:sp>
      <p:sp>
        <p:nvSpPr>
          <p:cNvPr id="956" name="Shape 956"/>
          <p:cNvSpPr txBox="1"/>
          <p:nvPr/>
        </p:nvSpPr>
        <p:spPr>
          <a:xfrm>
            <a:off x="2345325" y="2453475"/>
            <a:ext cx="973200" cy="588000"/>
          </a:xfrm>
          <a:prstGeom prst="rect">
            <a:avLst/>
          </a:prstGeom>
          <a:noFill/>
          <a:ln>
            <a:noFill/>
          </a:ln>
        </p:spPr>
        <p:txBody>
          <a:bodyPr lIns="91425" tIns="91425" rIns="91425" bIns="91425" anchor="ctr" anchorCtr="0">
            <a:noAutofit/>
          </a:bodyPr>
          <a:lstStyle/>
          <a:p>
            <a:pPr lvl="0" algn="ctr">
              <a:spcBef>
                <a:spcPts val="0"/>
              </a:spcBef>
              <a:buNone/>
            </a:pPr>
            <a:r>
              <a:rPr lang="en"/>
              <a:t>PLAN</a:t>
            </a:r>
          </a:p>
        </p:txBody>
      </p:sp>
      <p:sp>
        <p:nvSpPr>
          <p:cNvPr id="957" name="Shape 957"/>
          <p:cNvSpPr txBox="1"/>
          <p:nvPr/>
        </p:nvSpPr>
        <p:spPr>
          <a:xfrm>
            <a:off x="3974225" y="2435875"/>
            <a:ext cx="1223400" cy="588000"/>
          </a:xfrm>
          <a:prstGeom prst="rect">
            <a:avLst/>
          </a:prstGeom>
          <a:noFill/>
          <a:ln>
            <a:noFill/>
          </a:ln>
        </p:spPr>
        <p:txBody>
          <a:bodyPr lIns="91425" tIns="91425" rIns="91425" bIns="91425" anchor="ctr" anchorCtr="0">
            <a:noAutofit/>
          </a:bodyPr>
          <a:lstStyle/>
          <a:p>
            <a:pPr lvl="0" algn="ctr" rtl="0">
              <a:spcBef>
                <a:spcPts val="0"/>
              </a:spcBef>
              <a:buNone/>
            </a:pPr>
            <a:r>
              <a:rPr lang="en"/>
              <a:t>IMPLEMENT</a:t>
            </a:r>
          </a:p>
        </p:txBody>
      </p:sp>
      <p:sp>
        <p:nvSpPr>
          <p:cNvPr id="958" name="Shape 958"/>
          <p:cNvSpPr txBox="1"/>
          <p:nvPr/>
        </p:nvSpPr>
        <p:spPr>
          <a:xfrm>
            <a:off x="5735250" y="2435875"/>
            <a:ext cx="1223400" cy="588000"/>
          </a:xfrm>
          <a:prstGeom prst="rect">
            <a:avLst/>
          </a:prstGeom>
          <a:noFill/>
          <a:ln>
            <a:noFill/>
          </a:ln>
        </p:spPr>
        <p:txBody>
          <a:bodyPr lIns="91425" tIns="91425" rIns="91425" bIns="91425" anchor="ctr" anchorCtr="0">
            <a:noAutofit/>
          </a:bodyPr>
          <a:lstStyle/>
          <a:p>
            <a:pPr lvl="0" algn="ctr" rtl="0">
              <a:spcBef>
                <a:spcPts val="0"/>
              </a:spcBef>
              <a:buNone/>
            </a:pPr>
            <a:r>
              <a:rPr lang="en"/>
              <a:t>SUCCEED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826650" y="1660650"/>
            <a:ext cx="7490700" cy="1822200"/>
          </a:xfrm>
          <a:prstGeom prst="rect">
            <a:avLst/>
          </a:prstGeom>
        </p:spPr>
        <p:txBody>
          <a:bodyPr lIns="91425" tIns="91425" rIns="91425" bIns="91425" anchor="ctr" anchorCtr="0">
            <a:noAutofit/>
          </a:bodyPr>
          <a:lstStyle/>
          <a:p>
            <a:pPr lvl="0" algn="l" rtl="0">
              <a:spcBef>
                <a:spcPts val="0"/>
              </a:spcBef>
              <a:buNone/>
            </a:pPr>
            <a:r>
              <a:rPr lang="en"/>
              <a:t>Questions?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Shape 968"/>
          <p:cNvSpPr txBox="1">
            <a:spLocks noGrp="1"/>
          </p:cNvSpPr>
          <p:nvPr>
            <p:ph type="title"/>
          </p:nvPr>
        </p:nvSpPr>
        <p:spPr>
          <a:xfrm>
            <a:off x="1938675" y="1818825"/>
            <a:ext cx="5938800" cy="1214700"/>
          </a:xfrm>
          <a:prstGeom prst="rect">
            <a:avLst/>
          </a:prstGeom>
        </p:spPr>
        <p:txBody>
          <a:bodyPr lIns="91425" tIns="91425" rIns="91425" bIns="91425" anchor="b" anchorCtr="0">
            <a:noAutofit/>
          </a:bodyPr>
          <a:lstStyle/>
          <a:p>
            <a:pPr lvl="0" rtl="0">
              <a:spcBef>
                <a:spcPts val="0"/>
              </a:spcBef>
              <a:buNone/>
            </a:pPr>
            <a:r>
              <a:rPr lang="en"/>
              <a:t>THANK YOU</a:t>
            </a:r>
          </a:p>
        </p:txBody>
      </p:sp>
      <p:sp>
        <p:nvSpPr>
          <p:cNvPr id="969" name="Shape 969"/>
          <p:cNvSpPr txBox="1">
            <a:spLocks noGrp="1"/>
          </p:cNvSpPr>
          <p:nvPr>
            <p:ph type="subTitle" idx="1"/>
          </p:nvPr>
        </p:nvSpPr>
        <p:spPr>
          <a:xfrm>
            <a:off x="2505325" y="3188587"/>
            <a:ext cx="2378700" cy="309900"/>
          </a:xfrm>
          <a:prstGeom prst="rect">
            <a:avLst/>
          </a:prstGeom>
        </p:spPr>
        <p:txBody>
          <a:bodyPr lIns="91425" tIns="91425" rIns="91425" bIns="91425" anchor="t" anchorCtr="0">
            <a:noAutofit/>
          </a:bodyPr>
          <a:lstStyle/>
          <a:p>
            <a:pPr lvl="0" rtl="0">
              <a:lnSpc>
                <a:spcPct val="115000"/>
              </a:lnSpc>
              <a:spcBef>
                <a:spcPts val="0"/>
              </a:spcBef>
              <a:buNone/>
            </a:pPr>
            <a:r>
              <a:rPr lang="en">
                <a:solidFill>
                  <a:srgbClr val="FFFFFF"/>
                </a:solidFill>
              </a:rPr>
              <a:t>plus.google.com/+RedHat</a:t>
            </a:r>
          </a:p>
        </p:txBody>
      </p:sp>
      <p:sp>
        <p:nvSpPr>
          <p:cNvPr id="970" name="Shape 970"/>
          <p:cNvSpPr txBox="1">
            <a:spLocks noGrp="1"/>
          </p:cNvSpPr>
          <p:nvPr>
            <p:ph type="subTitle" idx="2"/>
          </p:nvPr>
        </p:nvSpPr>
        <p:spPr>
          <a:xfrm>
            <a:off x="2505325" y="3656203"/>
            <a:ext cx="2378700" cy="309900"/>
          </a:xfrm>
          <a:prstGeom prst="rect">
            <a:avLst/>
          </a:prstGeom>
        </p:spPr>
        <p:txBody>
          <a:bodyPr lIns="91425" tIns="91425" rIns="91425" bIns="91425" anchor="t" anchorCtr="0">
            <a:noAutofit/>
          </a:bodyPr>
          <a:lstStyle/>
          <a:p>
            <a:pPr lvl="0" rtl="0">
              <a:lnSpc>
                <a:spcPct val="115000"/>
              </a:lnSpc>
              <a:spcBef>
                <a:spcPts val="0"/>
              </a:spcBef>
              <a:buNone/>
            </a:pPr>
            <a:r>
              <a:rPr lang="en">
                <a:solidFill>
                  <a:srgbClr val="FFFFFF"/>
                </a:solidFill>
              </a:rPr>
              <a:t>linkedin.com/company/red-hat</a:t>
            </a:r>
          </a:p>
        </p:txBody>
      </p:sp>
      <p:sp>
        <p:nvSpPr>
          <p:cNvPr id="971" name="Shape 971"/>
          <p:cNvSpPr txBox="1">
            <a:spLocks noGrp="1"/>
          </p:cNvSpPr>
          <p:nvPr>
            <p:ph type="subTitle" idx="3"/>
          </p:nvPr>
        </p:nvSpPr>
        <p:spPr>
          <a:xfrm>
            <a:off x="2505325" y="4120678"/>
            <a:ext cx="2378700" cy="309900"/>
          </a:xfrm>
          <a:prstGeom prst="rect">
            <a:avLst/>
          </a:prstGeom>
        </p:spPr>
        <p:txBody>
          <a:bodyPr lIns="91425" tIns="91425" rIns="91425" bIns="91425" anchor="t" anchorCtr="0">
            <a:noAutofit/>
          </a:bodyPr>
          <a:lstStyle/>
          <a:p>
            <a:pPr lvl="0" rtl="0">
              <a:lnSpc>
                <a:spcPct val="115000"/>
              </a:lnSpc>
              <a:spcBef>
                <a:spcPts val="0"/>
              </a:spcBef>
              <a:buNone/>
            </a:pPr>
            <a:r>
              <a:rPr lang="en">
                <a:solidFill>
                  <a:srgbClr val="FFFFFF"/>
                </a:solidFill>
              </a:rPr>
              <a:t>youtube.com/user/RedHatVideos</a:t>
            </a:r>
          </a:p>
        </p:txBody>
      </p:sp>
      <p:sp>
        <p:nvSpPr>
          <p:cNvPr id="972" name="Shape 972"/>
          <p:cNvSpPr txBox="1">
            <a:spLocks noGrp="1"/>
          </p:cNvSpPr>
          <p:nvPr>
            <p:ph type="subTitle" idx="4"/>
          </p:nvPr>
        </p:nvSpPr>
        <p:spPr>
          <a:xfrm>
            <a:off x="5297750" y="3188587"/>
            <a:ext cx="2378700" cy="309900"/>
          </a:xfrm>
          <a:prstGeom prst="rect">
            <a:avLst/>
          </a:prstGeom>
        </p:spPr>
        <p:txBody>
          <a:bodyPr lIns="91425" tIns="91425" rIns="91425" bIns="91425" anchor="t" anchorCtr="0">
            <a:noAutofit/>
          </a:bodyPr>
          <a:lstStyle/>
          <a:p>
            <a:pPr lvl="0" rtl="0">
              <a:lnSpc>
                <a:spcPct val="115000"/>
              </a:lnSpc>
              <a:spcBef>
                <a:spcPts val="0"/>
              </a:spcBef>
              <a:buNone/>
            </a:pPr>
            <a:r>
              <a:rPr lang="en">
                <a:solidFill>
                  <a:srgbClr val="FFFFFF"/>
                </a:solidFill>
              </a:rPr>
              <a:t>facebook.com/redhatinc</a:t>
            </a:r>
          </a:p>
        </p:txBody>
      </p:sp>
      <p:sp>
        <p:nvSpPr>
          <p:cNvPr id="973" name="Shape 973"/>
          <p:cNvSpPr txBox="1">
            <a:spLocks noGrp="1"/>
          </p:cNvSpPr>
          <p:nvPr>
            <p:ph type="subTitle" idx="5"/>
          </p:nvPr>
        </p:nvSpPr>
        <p:spPr>
          <a:xfrm>
            <a:off x="5297750" y="3656203"/>
            <a:ext cx="2378700" cy="309900"/>
          </a:xfrm>
          <a:prstGeom prst="rect">
            <a:avLst/>
          </a:prstGeom>
        </p:spPr>
        <p:txBody>
          <a:bodyPr lIns="91425" tIns="91425" rIns="91425" bIns="91425" anchor="t" anchorCtr="0">
            <a:noAutofit/>
          </a:bodyPr>
          <a:lstStyle/>
          <a:p>
            <a:pPr lvl="0" rtl="0">
              <a:lnSpc>
                <a:spcPct val="115000"/>
              </a:lnSpc>
              <a:spcBef>
                <a:spcPts val="0"/>
              </a:spcBef>
              <a:buNone/>
            </a:pPr>
            <a:r>
              <a:rPr lang="en">
                <a:solidFill>
                  <a:srgbClr val="FFFFFF"/>
                </a:solidFill>
              </a:rPr>
              <a:t>twitter.com/RedHatNews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graphicFrame>
        <p:nvGraphicFramePr>
          <p:cNvPr id="533" name="Shape 533"/>
          <p:cNvGraphicFramePr/>
          <p:nvPr/>
        </p:nvGraphicFramePr>
        <p:xfrm>
          <a:off x="620300" y="1310802"/>
          <a:ext cx="7903400" cy="3263437"/>
        </p:xfrm>
        <a:graphic>
          <a:graphicData uri="http://schemas.openxmlformats.org/drawingml/2006/table">
            <a:tbl>
              <a:tblPr>
                <a:noFill/>
                <a:tableStyleId>{D782C170-4831-4BB0-94AF-37E823008914}</a:tableStyleId>
              </a:tblPr>
              <a:tblGrid>
                <a:gridCol w="1975850"/>
                <a:gridCol w="1975850"/>
                <a:gridCol w="1975850"/>
                <a:gridCol w="1975850"/>
              </a:tblGrid>
              <a:tr h="479300">
                <a:tc>
                  <a:txBody>
                    <a:bodyPr/>
                    <a:lstStyle/>
                    <a:p>
                      <a:pPr lvl="0" algn="ctr" rtl="0">
                        <a:spcBef>
                          <a:spcPts val="0"/>
                        </a:spcBef>
                        <a:buNone/>
                      </a:pPr>
                      <a:r>
                        <a:rPr lang="en" sz="1200">
                          <a:solidFill>
                            <a:schemeClr val="lt1"/>
                          </a:solidFill>
                          <a:latin typeface="Proxima Nova"/>
                          <a:ea typeface="Proxima Nova"/>
                          <a:cs typeface="Proxima Nova"/>
                          <a:sym typeface="Proxima Nova"/>
                        </a:rPr>
                        <a:t>Fully Modular Classloader</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A30000"/>
                    </a:solidFill>
                  </a:tcPr>
                </a:tc>
                <a:tc>
                  <a:txBody>
                    <a:bodyPr/>
                    <a:lstStyle/>
                    <a:p>
                      <a:pPr lvl="0" algn="ctr" rtl="0">
                        <a:spcBef>
                          <a:spcPts val="0"/>
                        </a:spcBef>
                        <a:buNone/>
                      </a:pPr>
                      <a:r>
                        <a:rPr lang="en" sz="1200">
                          <a:solidFill>
                            <a:schemeClr val="lt1"/>
                          </a:solidFill>
                          <a:latin typeface="Proxima Nova"/>
                          <a:ea typeface="Proxima Nova"/>
                          <a:cs typeface="Proxima Nova"/>
                          <a:sym typeface="Proxima Nova"/>
                        </a:rPr>
                        <a:t>Boot Process</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A30000"/>
                    </a:solidFill>
                  </a:tcPr>
                </a:tc>
                <a:tc>
                  <a:txBody>
                    <a:bodyPr/>
                    <a:lstStyle/>
                    <a:p>
                      <a:pPr lvl="0" algn="ctr" rtl="0">
                        <a:spcBef>
                          <a:spcPts val="0"/>
                        </a:spcBef>
                        <a:buNone/>
                      </a:pPr>
                      <a:r>
                        <a:rPr lang="en" sz="1200">
                          <a:solidFill>
                            <a:schemeClr val="lt1"/>
                          </a:solidFill>
                          <a:latin typeface="Proxima Nova"/>
                          <a:ea typeface="Proxima Nova"/>
                          <a:cs typeface="Proxima Nova"/>
                          <a:sym typeface="Proxima Nova"/>
                        </a:rPr>
                        <a:t>Flexible Management</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A30000"/>
                    </a:solidFill>
                  </a:tcPr>
                </a:tc>
                <a:tc>
                  <a:txBody>
                    <a:bodyPr/>
                    <a:lstStyle/>
                    <a:p>
                      <a:pPr lvl="0" algn="ctr" rtl="0">
                        <a:spcBef>
                          <a:spcPts val="0"/>
                        </a:spcBef>
                        <a:buNone/>
                      </a:pPr>
                      <a:r>
                        <a:rPr lang="en" sz="1200">
                          <a:solidFill>
                            <a:schemeClr val="lt1"/>
                          </a:solidFill>
                          <a:latin typeface="Proxima Nova"/>
                          <a:ea typeface="Proxima Nova"/>
                          <a:cs typeface="Proxima Nova"/>
                          <a:sym typeface="Proxima Nova"/>
                        </a:rPr>
                        <a:t>Running Modes &amp; Profiles</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A30000"/>
                    </a:solidFill>
                  </a:tcPr>
                </a:tc>
              </a:tr>
              <a:tr h="603950">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Java EE 6 standard compliant</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lazy loading of unwanted services</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c>
                  <a:txBody>
                    <a:bodyPr/>
                    <a:lstStyle/>
                    <a:p>
                      <a:pPr lvl="0" algn="ctr" rtl="0">
                        <a:spcBef>
                          <a:spcPts val="0"/>
                        </a:spcBef>
                        <a:buNone/>
                      </a:pPr>
                      <a:r>
                        <a:rPr lang="en" sz="1200">
                          <a:solidFill>
                            <a:schemeClr val="dk1"/>
                          </a:solidFill>
                          <a:latin typeface="Proxima Nova"/>
                          <a:ea typeface="Proxima Nova"/>
                          <a:cs typeface="Proxima Nova"/>
                          <a:sym typeface="Proxima Nova"/>
                        </a:rPr>
                        <a:t>Management functionalities in one improved console</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Standalone &amp; Domain</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r>
              <a:tr h="933850">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Offers application isolation. Only loads classes needed by the application</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chemeClr val="lt1"/>
                    </a:solidFill>
                  </a:tcPr>
                </a:tc>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Concurrent start of needed services</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chemeClr val="lt1"/>
                    </a:solidFill>
                  </a:tcPr>
                </a:tc>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Command Line Interface (CLI)</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chemeClr val="lt1"/>
                    </a:solidFill>
                  </a:tcPr>
                </a:tc>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profile is a collection of subsystems</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r>
              <a:tr h="1119950">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Concurrent loading of classes vs hierarchical</a:t>
                      </a:r>
                    </a:p>
                    <a:p>
                      <a:pPr lvl="0" algn="ctr" rtl="0">
                        <a:spcBef>
                          <a:spcPts val="0"/>
                        </a:spcBef>
                        <a:buNone/>
                      </a:pPr>
                      <a:endParaRPr sz="1100">
                        <a:solidFill>
                          <a:srgbClr val="4C4C4C"/>
                        </a:solidFill>
                        <a:latin typeface="Proxima Nova"/>
                        <a:ea typeface="Proxima Nova"/>
                        <a:cs typeface="Proxima Nova"/>
                        <a:sym typeface="Proxima Nova"/>
                      </a:endParaRP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c>
                  <a:txBody>
                    <a:bodyPr/>
                    <a:lstStyle/>
                    <a:p>
                      <a:pPr lvl="0" algn="ctr" rtl="0">
                        <a:spcBef>
                          <a:spcPts val="0"/>
                        </a:spcBef>
                        <a:buNone/>
                      </a:pPr>
                      <a:endParaRPr sz="1100">
                        <a:latin typeface="Proxima Nova"/>
                        <a:ea typeface="Proxima Nova"/>
                        <a:cs typeface="Proxima Nova"/>
                        <a:sym typeface="Proxima Nova"/>
                      </a:endParaRP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c>
                  <a:txBody>
                    <a:bodyPr/>
                    <a:lstStyle/>
                    <a:p>
                      <a:pPr lvl="0" algn="ctr" rtl="0">
                        <a:spcBef>
                          <a:spcPts val="0"/>
                        </a:spcBef>
                        <a:buNone/>
                      </a:pPr>
                      <a:endParaRPr sz="1100">
                        <a:latin typeface="Proxima Nova"/>
                        <a:ea typeface="Proxima Nova"/>
                        <a:cs typeface="Proxima Nova"/>
                        <a:sym typeface="Proxima Nova"/>
                      </a:endParaRP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A standalone JBoss instance runs a single profile whereas a domain can run multiple</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chemeClr val="lt1"/>
                    </a:solidFill>
                  </a:tcPr>
                </a:tc>
              </a:tr>
            </a:tbl>
          </a:graphicData>
        </a:graphic>
      </p:graphicFrame>
      <p:sp>
        <p:nvSpPr>
          <p:cNvPr id="534" name="Shape 534"/>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a:t>
            </a:fld>
            <a:endParaRPr lang="en"/>
          </a:p>
        </p:txBody>
      </p:sp>
      <p:sp>
        <p:nvSpPr>
          <p:cNvPr id="535" name="Shape 535"/>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6</a:t>
            </a:r>
          </a:p>
        </p:txBody>
      </p:sp>
      <p:sp>
        <p:nvSpPr>
          <p:cNvPr id="536" name="Shape 536"/>
          <p:cNvSpPr txBox="1">
            <a:spLocks noGrp="1"/>
          </p:cNvSpPr>
          <p:nvPr>
            <p:ph type="subTitle" idx="2"/>
          </p:nvPr>
        </p:nvSpPr>
        <p:spPr>
          <a:xfrm>
            <a:off x="974550" y="929775"/>
            <a:ext cx="7194900" cy="656700"/>
          </a:xfrm>
          <a:prstGeom prst="rect">
            <a:avLst/>
          </a:prstGeom>
        </p:spPr>
        <p:txBody>
          <a:bodyPr lIns="91425" tIns="91425" rIns="91425" bIns="91425" anchor="t" anchorCtr="0">
            <a:noAutofit/>
          </a:bodyPr>
          <a:lstStyle/>
          <a:p>
            <a:pPr lvl="0" rtl="0">
              <a:spcBef>
                <a:spcPts val="0"/>
              </a:spcBef>
              <a:buNone/>
            </a:pPr>
            <a:r>
              <a:rPr lang="en"/>
              <a:t>New Features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sp>
        <p:nvSpPr>
          <p:cNvPr id="542" name="Shape 542"/>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6</a:t>
            </a:r>
          </a:p>
        </p:txBody>
      </p:sp>
      <p:sp>
        <p:nvSpPr>
          <p:cNvPr id="543" name="Shape 543"/>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Profiles</a:t>
            </a:r>
          </a:p>
        </p:txBody>
      </p:sp>
      <p:sp>
        <p:nvSpPr>
          <p:cNvPr id="544" name="Shape 544"/>
          <p:cNvSpPr txBox="1">
            <a:spLocks noGrp="1"/>
          </p:cNvSpPr>
          <p:nvPr>
            <p:ph type="body" idx="1"/>
          </p:nvPr>
        </p:nvSpPr>
        <p:spPr>
          <a:xfrm>
            <a:off x="826650" y="1357325"/>
            <a:ext cx="7490700" cy="2644800"/>
          </a:xfrm>
          <a:prstGeom prst="rect">
            <a:avLst/>
          </a:prstGeom>
        </p:spPr>
        <p:txBody>
          <a:bodyPr lIns="91425" tIns="91425" rIns="91425" bIns="91425" anchor="t" anchorCtr="0">
            <a:noAutofit/>
          </a:bodyPr>
          <a:lstStyle/>
          <a:p>
            <a:pPr marL="457200" lvl="0" indent="-228600" rtl="0">
              <a:spcBef>
                <a:spcPts val="0"/>
              </a:spcBef>
            </a:pPr>
            <a:r>
              <a:rPr lang="en"/>
              <a:t>A JBoss EAP 6 profile is a collection of subsystems</a:t>
            </a:r>
          </a:p>
          <a:p>
            <a:pPr marL="457200" lvl="0" indent="-228600" rtl="0">
              <a:spcBef>
                <a:spcPts val="0"/>
              </a:spcBef>
            </a:pPr>
            <a:r>
              <a:rPr lang="en"/>
              <a:t>A standalone JBoss instance runs a single profile whereas a domain can run multiple</a:t>
            </a:r>
          </a:p>
          <a:p>
            <a:pPr marL="457200" lvl="0" indent="-228600" rtl="0">
              <a:spcBef>
                <a:spcPts val="0"/>
              </a:spcBef>
            </a:pPr>
            <a:r>
              <a:rPr lang="en"/>
              <a:t>Four pre-configured profiles:</a:t>
            </a:r>
          </a:p>
          <a:p>
            <a:pPr marL="914400" lvl="1" indent="-228600" rtl="0">
              <a:spcBef>
                <a:spcPts val="0"/>
              </a:spcBef>
            </a:pPr>
            <a:r>
              <a:rPr lang="en"/>
              <a:t>Default</a:t>
            </a:r>
          </a:p>
          <a:p>
            <a:pPr marL="914400" lvl="1" indent="-228600" rtl="0">
              <a:spcBef>
                <a:spcPts val="0"/>
              </a:spcBef>
            </a:pPr>
            <a:r>
              <a:rPr lang="en"/>
              <a:t>High Availability (HA)</a:t>
            </a:r>
          </a:p>
          <a:p>
            <a:pPr marL="914400" lvl="1" indent="-228600" rtl="0">
              <a:spcBef>
                <a:spcPts val="0"/>
              </a:spcBef>
            </a:pPr>
            <a:r>
              <a:rPr lang="en"/>
              <a:t>Full</a:t>
            </a:r>
          </a:p>
          <a:p>
            <a:pPr marL="914400" lvl="1" indent="-228600" rtl="0">
              <a:spcBef>
                <a:spcPts val="0"/>
              </a:spcBef>
            </a:pPr>
            <a:r>
              <a:rPr lang="en"/>
              <a:t>Full-HA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550" name="Shape 550"/>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6</a:t>
            </a:r>
          </a:p>
        </p:txBody>
      </p:sp>
      <p:sp>
        <p:nvSpPr>
          <p:cNvPr id="551" name="Shape 551"/>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Managed Domains</a:t>
            </a:r>
          </a:p>
        </p:txBody>
      </p:sp>
      <p:sp>
        <p:nvSpPr>
          <p:cNvPr id="552" name="Shape 552"/>
          <p:cNvSpPr txBox="1">
            <a:spLocks noGrp="1"/>
          </p:cNvSpPr>
          <p:nvPr>
            <p:ph type="body" idx="1"/>
          </p:nvPr>
        </p:nvSpPr>
        <p:spPr>
          <a:xfrm>
            <a:off x="826650" y="1357325"/>
            <a:ext cx="7490700" cy="2644800"/>
          </a:xfrm>
          <a:prstGeom prst="rect">
            <a:avLst/>
          </a:prstGeom>
        </p:spPr>
        <p:txBody>
          <a:bodyPr lIns="91425" tIns="91425" rIns="91425" bIns="91425" anchor="t" anchorCtr="0">
            <a:noAutofit/>
          </a:bodyPr>
          <a:lstStyle/>
          <a:p>
            <a:pPr marL="457200" lvl="0" indent="-228600" rtl="0">
              <a:spcBef>
                <a:spcPts val="0"/>
              </a:spcBef>
            </a:pPr>
            <a:r>
              <a:rPr lang="en"/>
              <a:t>Combine virtual servers on physical hosts into server groups</a:t>
            </a:r>
          </a:p>
          <a:p>
            <a:pPr marL="457200" lvl="0" indent="-228600" rtl="0">
              <a:spcBef>
                <a:spcPts val="0"/>
              </a:spcBef>
            </a:pPr>
            <a:r>
              <a:rPr lang="en"/>
              <a:t>Server groups share configurations and deployments</a:t>
            </a:r>
          </a:p>
          <a:p>
            <a:pPr marL="457200" lvl="0" indent="-228600" rtl="0">
              <a:spcBef>
                <a:spcPts val="0"/>
              </a:spcBef>
            </a:pPr>
            <a:r>
              <a:rPr lang="en"/>
              <a:t>All configurations pass through the domain controller</a:t>
            </a:r>
          </a:p>
          <a:p>
            <a:pPr marL="457200" lvl="0" indent="-228600" rtl="0">
              <a:spcBef>
                <a:spcPts val="0"/>
              </a:spcBef>
            </a:pPr>
            <a:r>
              <a:rPr lang="en"/>
              <a:t>Ability to run multiple server instances on the same physical hosts via socket bindings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Shape 557"/>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sp>
        <p:nvSpPr>
          <p:cNvPr id="558" name="Shape 558"/>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6</a:t>
            </a:r>
          </a:p>
        </p:txBody>
      </p:sp>
      <p:sp>
        <p:nvSpPr>
          <p:cNvPr id="559" name="Shape 559"/>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Managed Domains</a:t>
            </a:r>
          </a:p>
        </p:txBody>
      </p:sp>
      <p:sp>
        <p:nvSpPr>
          <p:cNvPr id="560" name="Shape 560"/>
          <p:cNvSpPr/>
          <p:nvPr/>
        </p:nvSpPr>
        <p:spPr>
          <a:xfrm>
            <a:off x="1016000" y="1998150"/>
            <a:ext cx="1857300" cy="11472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Host 1</a:t>
            </a:r>
          </a:p>
        </p:txBody>
      </p:sp>
      <p:sp>
        <p:nvSpPr>
          <p:cNvPr id="561" name="Shape 561"/>
          <p:cNvSpPr/>
          <p:nvPr/>
        </p:nvSpPr>
        <p:spPr>
          <a:xfrm>
            <a:off x="3692550" y="1117825"/>
            <a:ext cx="4624800" cy="1383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Host 2</a:t>
            </a:r>
          </a:p>
        </p:txBody>
      </p:sp>
      <p:sp>
        <p:nvSpPr>
          <p:cNvPr id="562" name="Shape 562"/>
          <p:cNvSpPr/>
          <p:nvPr/>
        </p:nvSpPr>
        <p:spPr>
          <a:xfrm>
            <a:off x="5631275" y="1433625"/>
            <a:ext cx="1168800" cy="294900"/>
          </a:xfrm>
          <a:prstGeom prst="rect">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a:t>Server A</a:t>
            </a:r>
          </a:p>
        </p:txBody>
      </p:sp>
      <p:sp>
        <p:nvSpPr>
          <p:cNvPr id="563" name="Shape 563"/>
          <p:cNvSpPr/>
          <p:nvPr/>
        </p:nvSpPr>
        <p:spPr>
          <a:xfrm>
            <a:off x="5631600" y="2072937"/>
            <a:ext cx="1168800" cy="2949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a:t>Server B</a:t>
            </a:r>
          </a:p>
        </p:txBody>
      </p:sp>
      <p:sp>
        <p:nvSpPr>
          <p:cNvPr id="564" name="Shape 564"/>
          <p:cNvSpPr/>
          <p:nvPr/>
        </p:nvSpPr>
        <p:spPr>
          <a:xfrm>
            <a:off x="3692650" y="2854300"/>
            <a:ext cx="4624800" cy="1461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a:t>Host 3</a:t>
            </a:r>
          </a:p>
        </p:txBody>
      </p:sp>
      <p:sp>
        <p:nvSpPr>
          <p:cNvPr id="565" name="Shape 565"/>
          <p:cNvSpPr/>
          <p:nvPr/>
        </p:nvSpPr>
        <p:spPr>
          <a:xfrm>
            <a:off x="5631300" y="3115450"/>
            <a:ext cx="1168800" cy="2949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a:t>Server C</a:t>
            </a:r>
          </a:p>
        </p:txBody>
      </p:sp>
      <p:sp>
        <p:nvSpPr>
          <p:cNvPr id="566" name="Shape 566"/>
          <p:cNvSpPr/>
          <p:nvPr/>
        </p:nvSpPr>
        <p:spPr>
          <a:xfrm>
            <a:off x="4566550" y="1998150"/>
            <a:ext cx="2408700" cy="1548300"/>
          </a:xfrm>
          <a:prstGeom prst="rect">
            <a:avLst/>
          </a:prstGeom>
          <a:noFill/>
          <a:ln w="19050" cap="flat" cmpd="sng">
            <a:solidFill>
              <a:schemeClr val="dk2"/>
            </a:solidFill>
            <a:prstDash val="dot"/>
            <a:round/>
            <a:headEnd type="none" w="med" len="med"/>
            <a:tailEnd type="none" w="med" len="med"/>
          </a:ln>
        </p:spPr>
        <p:txBody>
          <a:bodyPr lIns="91425" tIns="91425" rIns="91425" bIns="91425" anchor="t" anchorCtr="0">
            <a:noAutofit/>
          </a:bodyPr>
          <a:lstStyle/>
          <a:p>
            <a:pPr lvl="0">
              <a:spcBef>
                <a:spcPts val="0"/>
              </a:spcBef>
              <a:buNone/>
            </a:pPr>
            <a:r>
              <a:rPr lang="en"/>
              <a:t>SG-B</a:t>
            </a:r>
          </a:p>
        </p:txBody>
      </p:sp>
      <p:sp>
        <p:nvSpPr>
          <p:cNvPr id="567" name="Shape 567"/>
          <p:cNvSpPr/>
          <p:nvPr/>
        </p:nvSpPr>
        <p:spPr>
          <a:xfrm>
            <a:off x="5587575" y="3816075"/>
            <a:ext cx="1168800" cy="294900"/>
          </a:xfrm>
          <a:prstGeom prst="rect">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a:t>Server D</a:t>
            </a:r>
          </a:p>
        </p:txBody>
      </p:sp>
      <p:sp>
        <p:nvSpPr>
          <p:cNvPr id="568" name="Shape 568"/>
          <p:cNvSpPr/>
          <p:nvPr/>
        </p:nvSpPr>
        <p:spPr>
          <a:xfrm>
            <a:off x="1136150" y="2407150"/>
            <a:ext cx="1638600" cy="294900"/>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Domain Controller</a:t>
            </a:r>
          </a:p>
        </p:txBody>
      </p:sp>
      <p:cxnSp>
        <p:nvCxnSpPr>
          <p:cNvPr id="569" name="Shape 569"/>
          <p:cNvCxnSpPr>
            <a:stCxn id="568" idx="3"/>
            <a:endCxn id="561" idx="1"/>
          </p:cNvCxnSpPr>
          <p:nvPr/>
        </p:nvCxnSpPr>
        <p:spPr>
          <a:xfrm rot="10800000" flipH="1">
            <a:off x="2774750" y="1809700"/>
            <a:ext cx="917700" cy="744900"/>
          </a:xfrm>
          <a:prstGeom prst="straightConnector1">
            <a:avLst/>
          </a:prstGeom>
          <a:noFill/>
          <a:ln w="9525" cap="flat" cmpd="sng">
            <a:solidFill>
              <a:schemeClr val="dk2"/>
            </a:solidFill>
            <a:prstDash val="solid"/>
            <a:round/>
            <a:headEnd type="none" w="lg" len="lg"/>
            <a:tailEnd type="triangle" w="lg" len="lg"/>
          </a:ln>
        </p:spPr>
      </p:cxnSp>
      <p:cxnSp>
        <p:nvCxnSpPr>
          <p:cNvPr id="570" name="Shape 570"/>
          <p:cNvCxnSpPr>
            <a:stCxn id="568" idx="3"/>
            <a:endCxn id="564" idx="1"/>
          </p:cNvCxnSpPr>
          <p:nvPr/>
        </p:nvCxnSpPr>
        <p:spPr>
          <a:xfrm>
            <a:off x="2774750" y="2554600"/>
            <a:ext cx="918000" cy="1030200"/>
          </a:xfrm>
          <a:prstGeom prst="straightConnector1">
            <a:avLst/>
          </a:prstGeom>
          <a:noFill/>
          <a:ln w="9525" cap="flat" cmpd="sng">
            <a:solidFill>
              <a:schemeClr val="dk2"/>
            </a:solidFill>
            <a:prstDash val="solid"/>
            <a:round/>
            <a:headEnd type="none" w="lg" len="lg"/>
            <a:tailEnd type="triangle" w="lg" len="lg"/>
          </a:ln>
        </p:spPr>
      </p:cxnSp>
      <p:sp>
        <p:nvSpPr>
          <p:cNvPr id="571" name="Shape 571"/>
          <p:cNvSpPr/>
          <p:nvPr/>
        </p:nvSpPr>
        <p:spPr>
          <a:xfrm>
            <a:off x="4566300" y="1321900"/>
            <a:ext cx="2408700" cy="487800"/>
          </a:xfrm>
          <a:prstGeom prst="rect">
            <a:avLst/>
          </a:prstGeom>
          <a:noFill/>
          <a:ln w="19050" cap="flat" cmpd="sng">
            <a:solidFill>
              <a:schemeClr val="dk2"/>
            </a:solidFill>
            <a:prstDash val="dot"/>
            <a:round/>
            <a:headEnd type="none" w="med" len="med"/>
            <a:tailEnd type="none" w="med" len="med"/>
          </a:ln>
        </p:spPr>
        <p:txBody>
          <a:bodyPr lIns="91425" tIns="91425" rIns="91425" bIns="91425" anchor="ctr" anchorCtr="0">
            <a:noAutofit/>
          </a:bodyPr>
          <a:lstStyle/>
          <a:p>
            <a:pPr lvl="0">
              <a:spcBef>
                <a:spcPts val="0"/>
              </a:spcBef>
              <a:buNone/>
            </a:pPr>
            <a:r>
              <a:rPr lang="en"/>
              <a:t>SG-A</a:t>
            </a:r>
          </a:p>
        </p:txBody>
      </p:sp>
      <p:sp>
        <p:nvSpPr>
          <p:cNvPr id="572" name="Shape 572"/>
          <p:cNvSpPr/>
          <p:nvPr/>
        </p:nvSpPr>
        <p:spPr>
          <a:xfrm>
            <a:off x="4566300" y="3719625"/>
            <a:ext cx="2409000" cy="487800"/>
          </a:xfrm>
          <a:prstGeom prst="rect">
            <a:avLst/>
          </a:prstGeom>
          <a:noFill/>
          <a:ln w="19050" cap="flat" cmpd="sng">
            <a:solidFill>
              <a:schemeClr val="dk2"/>
            </a:solidFill>
            <a:prstDash val="dot"/>
            <a:round/>
            <a:headEnd type="none" w="med" len="med"/>
            <a:tailEnd type="none" w="med" len="med"/>
          </a:ln>
        </p:spPr>
        <p:txBody>
          <a:bodyPr lIns="91425" tIns="91425" rIns="91425" bIns="91425" anchor="ctr" anchorCtr="0">
            <a:noAutofit/>
          </a:bodyPr>
          <a:lstStyle/>
          <a:p>
            <a:pPr lvl="0">
              <a:spcBef>
                <a:spcPts val="0"/>
              </a:spcBef>
              <a:buNone/>
            </a:pPr>
            <a:r>
              <a:rPr lang="en"/>
              <a:t>SG-C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graphicFrame>
        <p:nvGraphicFramePr>
          <p:cNvPr id="577" name="Shape 577"/>
          <p:cNvGraphicFramePr/>
          <p:nvPr/>
        </p:nvGraphicFramePr>
        <p:xfrm>
          <a:off x="1506300" y="1304027"/>
          <a:ext cx="6131400" cy="2751800"/>
        </p:xfrm>
        <a:graphic>
          <a:graphicData uri="http://schemas.openxmlformats.org/drawingml/2006/table">
            <a:tbl>
              <a:tblPr>
                <a:noFill/>
                <a:tableStyleId>{D782C170-4831-4BB0-94AF-37E823008914}</a:tableStyleId>
              </a:tblPr>
              <a:tblGrid>
                <a:gridCol w="3065700"/>
                <a:gridCol w="3065700"/>
              </a:tblGrid>
              <a:tr h="479300">
                <a:tc>
                  <a:txBody>
                    <a:bodyPr/>
                    <a:lstStyle/>
                    <a:p>
                      <a:pPr lvl="0" algn="ctr" rtl="0">
                        <a:spcBef>
                          <a:spcPts val="0"/>
                        </a:spcBef>
                        <a:buNone/>
                      </a:pPr>
                      <a:r>
                        <a:rPr lang="en" sz="1200" b="1">
                          <a:solidFill>
                            <a:schemeClr val="lt1"/>
                          </a:solidFill>
                          <a:latin typeface="Proxima Nova"/>
                          <a:ea typeface="Proxima Nova"/>
                          <a:cs typeface="Proxima Nova"/>
                          <a:sym typeface="Proxima Nova"/>
                        </a:rPr>
                        <a:t>Directories &amp; Scripts</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A30000"/>
                    </a:solidFill>
                  </a:tcPr>
                </a:tc>
                <a:tc>
                  <a:txBody>
                    <a:bodyPr/>
                    <a:lstStyle/>
                    <a:p>
                      <a:pPr lvl="0" algn="ctr" rtl="0">
                        <a:spcBef>
                          <a:spcPts val="0"/>
                        </a:spcBef>
                        <a:buNone/>
                      </a:pPr>
                      <a:r>
                        <a:rPr lang="en" sz="1200" b="1">
                          <a:solidFill>
                            <a:schemeClr val="lt1"/>
                          </a:solidFill>
                          <a:latin typeface="Proxima Nova"/>
                          <a:ea typeface="Proxima Nova"/>
                          <a:cs typeface="Proxima Nova"/>
                          <a:sym typeface="Proxima Nova"/>
                        </a:rPr>
                        <a:t>JMS</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A30000"/>
                    </a:solidFill>
                  </a:tcPr>
                </a:tc>
              </a:tr>
              <a:tr h="603950">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The JBOSS_HOME/server directory has been removed</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HornetQ replaces JBoss Messaging</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r>
              <a:tr h="933850">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Standalone mode configuration files: JBOSS_HOME/standalone/configuration*</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chemeClr val="lt1"/>
                    </a:solidFill>
                  </a:tcPr>
                </a:tc>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Existing messages in JBoss Messaging database would be migrated to HornetQ Journals</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chemeClr val="lt1"/>
                    </a:solidFill>
                  </a:tcPr>
                </a:tc>
              </a:tr>
              <a:tr h="734700">
                <a:tc>
                  <a:txBody>
                    <a:bodyPr/>
                    <a:lstStyle/>
                    <a:p>
                      <a:pPr marL="0" lvl="0" indent="0" algn="ctr" rtl="0">
                        <a:lnSpc>
                          <a:spcPct val="115000"/>
                        </a:lnSpc>
                        <a:spcBef>
                          <a:spcPts val="480"/>
                        </a:spcBef>
                        <a:buNone/>
                      </a:pPr>
                      <a:r>
                        <a:rPr lang="en" sz="1200">
                          <a:solidFill>
                            <a:schemeClr val="dk1"/>
                          </a:solidFill>
                          <a:latin typeface="Proxima Nova"/>
                          <a:ea typeface="Proxima Nova"/>
                          <a:cs typeface="Proxima Nova"/>
                          <a:sym typeface="Proxima Nova"/>
                        </a:rPr>
                        <a:t>Deployments directory under JBOSS_HOME/standalone/deployments*</a:t>
                      </a:r>
                    </a:p>
                    <a:p>
                      <a:pPr lvl="0" algn="ctr" rtl="0">
                        <a:spcBef>
                          <a:spcPts val="0"/>
                        </a:spcBef>
                        <a:buNone/>
                      </a:pPr>
                      <a:endParaRPr sz="1100">
                        <a:solidFill>
                          <a:srgbClr val="4C4C4C"/>
                        </a:solidFill>
                        <a:latin typeface="Proxima Nova"/>
                        <a:ea typeface="Proxima Nova"/>
                        <a:cs typeface="Proxima Nova"/>
                        <a:sym typeface="Proxima Nova"/>
                      </a:endParaRP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c>
                  <a:txBody>
                    <a:bodyPr/>
                    <a:lstStyle/>
                    <a:p>
                      <a:pPr lvl="0" algn="ctr" rtl="0">
                        <a:lnSpc>
                          <a:spcPct val="115000"/>
                        </a:lnSpc>
                        <a:spcBef>
                          <a:spcPts val="600"/>
                        </a:spcBef>
                        <a:buNone/>
                      </a:pPr>
                      <a:r>
                        <a:rPr lang="en" sz="1200">
                          <a:solidFill>
                            <a:schemeClr val="dk1"/>
                          </a:solidFill>
                          <a:latin typeface="Proxima Nova"/>
                          <a:ea typeface="Proxima Nova"/>
                          <a:cs typeface="Proxima Nova"/>
                          <a:sym typeface="Proxima Nova"/>
                        </a:rPr>
                        <a:t>Queues, Topics and other JMS resources are now configured in profile XML files</a:t>
                      </a:r>
                    </a:p>
                  </a:txBody>
                  <a:tcPr marL="91425" marR="91425" marT="68575" marB="68575" anchor="ctr">
                    <a:lnL w="9525" cap="flat" cmpd="sng">
                      <a:solidFill>
                        <a:schemeClr val="lt1"/>
                      </a:solidFill>
                      <a:prstDash val="solid"/>
                      <a:round/>
                      <a:headEnd type="none" w="med" len="med"/>
                      <a:tailEnd type="none" w="med" len="med"/>
                    </a:lnL>
                    <a:lnR w="9525" cap="flat" cmpd="sng">
                      <a:solidFill>
                        <a:schemeClr val="lt1"/>
                      </a:solidFill>
                      <a:prstDash val="solid"/>
                      <a:round/>
                      <a:headEnd type="none" w="med" len="med"/>
                      <a:tailEnd type="none" w="med" len="med"/>
                    </a:lnR>
                    <a:lnT w="9525" cap="flat" cmpd="sng">
                      <a:solidFill>
                        <a:schemeClr val="lt1"/>
                      </a:solidFill>
                      <a:prstDash val="solid"/>
                      <a:round/>
                      <a:headEnd type="none" w="med" len="med"/>
                      <a:tailEnd type="none" w="med" len="med"/>
                    </a:lnT>
                    <a:lnB w="9525" cap="flat" cmpd="sng">
                      <a:solidFill>
                        <a:schemeClr val="lt1"/>
                      </a:solidFill>
                      <a:prstDash val="solid"/>
                      <a:round/>
                      <a:headEnd type="none" w="med" len="med"/>
                      <a:tailEnd type="none" w="med" len="med"/>
                    </a:lnB>
                    <a:solidFill>
                      <a:srgbClr val="DCDCDC"/>
                    </a:solidFill>
                  </a:tcPr>
                </a:tc>
              </a:tr>
            </a:tbl>
          </a:graphicData>
        </a:graphic>
      </p:graphicFrame>
      <p:sp>
        <p:nvSpPr>
          <p:cNvPr id="578" name="Shape 578"/>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sp>
        <p:nvSpPr>
          <p:cNvPr id="579" name="Shape 579"/>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6</a:t>
            </a:r>
          </a:p>
        </p:txBody>
      </p:sp>
      <p:sp>
        <p:nvSpPr>
          <p:cNvPr id="580" name="Shape 580"/>
          <p:cNvSpPr txBox="1">
            <a:spLocks noGrp="1"/>
          </p:cNvSpPr>
          <p:nvPr>
            <p:ph type="subTitle" idx="2"/>
          </p:nvPr>
        </p:nvSpPr>
        <p:spPr>
          <a:xfrm>
            <a:off x="974550" y="929775"/>
            <a:ext cx="7194900" cy="656700"/>
          </a:xfrm>
          <a:prstGeom prst="rect">
            <a:avLst/>
          </a:prstGeom>
        </p:spPr>
        <p:txBody>
          <a:bodyPr lIns="91425" tIns="91425" rIns="91425" bIns="91425" anchor="t" anchorCtr="0">
            <a:noAutofit/>
          </a:bodyPr>
          <a:lstStyle/>
          <a:p>
            <a:pPr lvl="0" rtl="0">
              <a:spcBef>
                <a:spcPts val="0"/>
              </a:spcBef>
              <a:buNone/>
            </a:pPr>
            <a:r>
              <a:rPr lang="en"/>
              <a:t>New Features</a:t>
            </a:r>
          </a:p>
        </p:txBody>
      </p:sp>
      <p:sp>
        <p:nvSpPr>
          <p:cNvPr id="581" name="Shape 581"/>
          <p:cNvSpPr txBox="1"/>
          <p:nvPr/>
        </p:nvSpPr>
        <p:spPr>
          <a:xfrm>
            <a:off x="1013825" y="4278375"/>
            <a:ext cx="4562400" cy="351600"/>
          </a:xfrm>
          <a:prstGeom prst="rect">
            <a:avLst/>
          </a:prstGeom>
          <a:noFill/>
          <a:ln>
            <a:noFill/>
          </a:ln>
        </p:spPr>
        <p:txBody>
          <a:bodyPr lIns="91425" tIns="91425" rIns="91425" bIns="91425" anchor="t" anchorCtr="0">
            <a:noAutofit/>
          </a:bodyPr>
          <a:lstStyle/>
          <a:p>
            <a:pPr lvl="0">
              <a:spcBef>
                <a:spcPts val="0"/>
              </a:spcBef>
              <a:buNone/>
            </a:pPr>
            <a:r>
              <a:rPr lang="en" sz="1000"/>
              <a:t>*For domain mode replace “standalone” with “domain”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a:spLocks noGrp="1"/>
          </p:cNvSpPr>
          <p:nvPr>
            <p:ph type="sldNum" idx="12"/>
          </p:nvPr>
        </p:nvSpPr>
        <p:spPr>
          <a:xfrm>
            <a:off x="103327" y="4733943"/>
            <a:ext cx="3606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sp>
        <p:nvSpPr>
          <p:cNvPr id="587" name="Shape 587"/>
          <p:cNvSpPr txBox="1">
            <a:spLocks noGrp="1"/>
          </p:cNvSpPr>
          <p:nvPr>
            <p:ph type="title"/>
          </p:nvPr>
        </p:nvSpPr>
        <p:spPr>
          <a:xfrm>
            <a:off x="826650" y="0"/>
            <a:ext cx="7490700" cy="1063200"/>
          </a:xfrm>
          <a:prstGeom prst="rect">
            <a:avLst/>
          </a:prstGeom>
        </p:spPr>
        <p:txBody>
          <a:bodyPr lIns="91425" tIns="91425" rIns="91425" bIns="91425" anchor="b" anchorCtr="0">
            <a:noAutofit/>
          </a:bodyPr>
          <a:lstStyle/>
          <a:p>
            <a:pPr lvl="0" rtl="0">
              <a:spcBef>
                <a:spcPts val="0"/>
              </a:spcBef>
              <a:buNone/>
            </a:pPr>
            <a:r>
              <a:rPr lang="en"/>
              <a:t>JBoss EAP 6</a:t>
            </a:r>
          </a:p>
        </p:txBody>
      </p:sp>
      <p:sp>
        <p:nvSpPr>
          <p:cNvPr id="588" name="Shape 588"/>
          <p:cNvSpPr txBox="1">
            <a:spLocks noGrp="1"/>
          </p:cNvSpPr>
          <p:nvPr>
            <p:ph type="subTitle" idx="2"/>
          </p:nvPr>
        </p:nvSpPr>
        <p:spPr>
          <a:xfrm>
            <a:off x="826650" y="929775"/>
            <a:ext cx="7490700" cy="656700"/>
          </a:xfrm>
          <a:prstGeom prst="rect">
            <a:avLst/>
          </a:prstGeom>
        </p:spPr>
        <p:txBody>
          <a:bodyPr lIns="91425" tIns="91425" rIns="91425" bIns="91425" anchor="t" anchorCtr="0">
            <a:noAutofit/>
          </a:bodyPr>
          <a:lstStyle/>
          <a:p>
            <a:pPr lvl="0" rtl="0">
              <a:spcBef>
                <a:spcPts val="0"/>
              </a:spcBef>
              <a:buNone/>
            </a:pPr>
            <a:r>
              <a:rPr lang="en"/>
              <a:t>JNDI Lookups</a:t>
            </a:r>
          </a:p>
        </p:txBody>
      </p:sp>
      <p:sp>
        <p:nvSpPr>
          <p:cNvPr id="589" name="Shape 589"/>
          <p:cNvSpPr txBox="1">
            <a:spLocks noGrp="1"/>
          </p:cNvSpPr>
          <p:nvPr>
            <p:ph type="body" idx="1"/>
          </p:nvPr>
        </p:nvSpPr>
        <p:spPr>
          <a:xfrm>
            <a:off x="826650" y="1357325"/>
            <a:ext cx="7490700" cy="2644800"/>
          </a:xfrm>
          <a:prstGeom prst="rect">
            <a:avLst/>
          </a:prstGeom>
        </p:spPr>
        <p:txBody>
          <a:bodyPr lIns="91425" tIns="91425" rIns="91425" bIns="91425" anchor="t" anchorCtr="0">
            <a:noAutofit/>
          </a:bodyPr>
          <a:lstStyle/>
          <a:p>
            <a:pPr marL="457200" lvl="0" indent="-228600" rtl="0">
              <a:spcBef>
                <a:spcPts val="0"/>
              </a:spcBef>
            </a:pPr>
            <a:r>
              <a:rPr lang="en"/>
              <a:t>Standarized JNDI namespace names</a:t>
            </a:r>
          </a:p>
          <a:p>
            <a:pPr marL="914400" lvl="1" indent="-228600" rtl="0">
              <a:spcBef>
                <a:spcPts val="0"/>
              </a:spcBef>
            </a:pPr>
            <a:r>
              <a:rPr lang="en"/>
              <a:t>To provide predictable and consistent rules for every name bound in the server</a:t>
            </a:r>
          </a:p>
          <a:p>
            <a:pPr marL="914400" lvl="1" indent="-228600" rtl="0">
              <a:spcBef>
                <a:spcPts val="0"/>
              </a:spcBef>
            </a:pPr>
            <a:r>
              <a:rPr lang="en"/>
              <a:t>To prevent future compatibility issues</a:t>
            </a:r>
          </a:p>
          <a:p>
            <a:pPr marL="457200" lvl="0" indent="-228600" rtl="0">
              <a:spcBef>
                <a:spcPts val="0"/>
              </a:spcBef>
            </a:pPr>
            <a:r>
              <a:rPr lang="en"/>
              <a:t>EAP 5 JNDI Lookup:</a:t>
            </a:r>
          </a:p>
          <a:p>
            <a:pPr lvl="0" rtl="0">
              <a:spcBef>
                <a:spcPts val="0"/>
              </a:spcBef>
              <a:buNone/>
            </a:pPr>
            <a:endParaRPr/>
          </a:p>
          <a:p>
            <a:pPr lvl="0" rtl="0">
              <a:spcBef>
                <a:spcPts val="0"/>
              </a:spcBef>
              <a:buNone/>
            </a:pPr>
            <a:endParaRPr/>
          </a:p>
          <a:p>
            <a:pPr marL="457200" lvl="0" indent="-228600" rtl="0">
              <a:spcBef>
                <a:spcPts val="0"/>
              </a:spcBef>
            </a:pPr>
            <a:r>
              <a:rPr lang="en"/>
              <a:t>EAP 6 JNDI Lookup:</a:t>
            </a:r>
          </a:p>
        </p:txBody>
      </p:sp>
      <p:sp>
        <p:nvSpPr>
          <p:cNvPr id="590" name="Shape 590"/>
          <p:cNvSpPr txBox="1"/>
          <p:nvPr/>
        </p:nvSpPr>
        <p:spPr>
          <a:xfrm>
            <a:off x="412300" y="2565725"/>
            <a:ext cx="8557500" cy="656700"/>
          </a:xfrm>
          <a:prstGeom prst="rect">
            <a:avLst/>
          </a:prstGeom>
          <a:solidFill>
            <a:srgbClr val="DCDCDC"/>
          </a:solidFill>
          <a:ln>
            <a:noFill/>
          </a:ln>
        </p:spPr>
        <p:txBody>
          <a:bodyPr lIns="91425" tIns="91425" rIns="91425" bIns="91425" anchor="ctr" anchorCtr="0">
            <a:noAutofit/>
          </a:bodyPr>
          <a:lstStyle/>
          <a:p>
            <a:pPr marL="0" lvl="0" indent="0" rtl="0">
              <a:spcBef>
                <a:spcPts val="0"/>
              </a:spcBef>
              <a:buNone/>
            </a:pPr>
            <a:r>
              <a:rPr lang="en" sz="1300">
                <a:latin typeface="Consolas"/>
                <a:ea typeface="Consolas"/>
                <a:cs typeface="Consolas"/>
                <a:sym typeface="Consolas"/>
              </a:rPr>
              <a:t>context.lookup("OrderManagerApp/ProductManagerBean/local");</a:t>
            </a:r>
          </a:p>
        </p:txBody>
      </p:sp>
      <p:sp>
        <p:nvSpPr>
          <p:cNvPr id="591" name="Shape 591"/>
          <p:cNvSpPr txBox="1"/>
          <p:nvPr/>
        </p:nvSpPr>
        <p:spPr>
          <a:xfrm>
            <a:off x="412300" y="3537700"/>
            <a:ext cx="8557500" cy="656700"/>
          </a:xfrm>
          <a:prstGeom prst="rect">
            <a:avLst/>
          </a:prstGeom>
          <a:solidFill>
            <a:srgbClr val="DCDCDC"/>
          </a:solidFill>
          <a:ln>
            <a:noFill/>
          </a:ln>
        </p:spPr>
        <p:txBody>
          <a:bodyPr lIns="91425" tIns="91425" rIns="91425" bIns="91425" anchor="ctr" anchorCtr="0">
            <a:noAutofit/>
          </a:bodyPr>
          <a:lstStyle/>
          <a:p>
            <a:pPr marL="0" lvl="0" indent="0" rtl="0">
              <a:spcBef>
                <a:spcPts val="0"/>
              </a:spcBef>
              <a:buNone/>
            </a:pPr>
            <a:r>
              <a:rPr lang="en" sz="1300">
                <a:latin typeface="Consolas"/>
                <a:ea typeface="Consolas"/>
                <a:cs typeface="Consolas"/>
                <a:sym typeface="Consolas"/>
              </a:rPr>
              <a:t>context.lookup("java:app/OrderManagerEJB/ProductManagerBean!services.ejb.ProductManager");</a:t>
            </a:r>
          </a:p>
        </p:txBody>
      </p:sp>
    </p:spTree>
  </p:cSld>
  <p:clrMapOvr>
    <a:masterClrMapping/>
  </p:clrMapOvr>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raphic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1216</Words>
  <Application>Microsoft Macintosh PowerPoint</Application>
  <PresentationFormat>On-screen Show (16:9)</PresentationFormat>
  <Paragraphs>315</Paragraphs>
  <Slides>34</Slides>
  <Notes>34</Notes>
  <HiddenSlides>0</HiddenSlides>
  <MMClips>0</MMClips>
  <ScaleCrop>false</ScaleCrop>
  <HeadingPairs>
    <vt:vector size="6" baseType="variant">
      <vt:variant>
        <vt:lpstr>Fonts Used</vt:lpstr>
      </vt:variant>
      <vt:variant>
        <vt:i4>1</vt:i4>
      </vt:variant>
      <vt:variant>
        <vt:lpstr>Theme</vt:lpstr>
      </vt:variant>
      <vt:variant>
        <vt:i4>6</vt:i4>
      </vt:variant>
      <vt:variant>
        <vt:lpstr>Slide Titles</vt:lpstr>
      </vt:variant>
      <vt:variant>
        <vt:i4>34</vt:i4>
      </vt:variant>
    </vt:vector>
  </HeadingPairs>
  <TitlesOfParts>
    <vt:vector size="41" baseType="lpstr">
      <vt:lpstr>Proxima Nova</vt:lpstr>
      <vt:lpstr>simple-light</vt:lpstr>
      <vt:lpstr>Title</vt:lpstr>
      <vt:lpstr>Divider</vt:lpstr>
      <vt:lpstr>Graphics</vt:lpstr>
      <vt:lpstr>Content</vt:lpstr>
      <vt:lpstr>Content</vt:lpstr>
      <vt:lpstr>Fiserv EAP 6 &amp; 7 Architecture Review</vt:lpstr>
      <vt:lpstr>JBoss EAP 6 &amp; 7 Overview</vt:lpstr>
      <vt:lpstr>JBoss EAP 6</vt:lpstr>
      <vt:lpstr>JBoss EAP 6</vt:lpstr>
      <vt:lpstr>JBoss EAP 6</vt:lpstr>
      <vt:lpstr>JBoss EAP 6</vt:lpstr>
      <vt:lpstr>JBoss EAP 6</vt:lpstr>
      <vt:lpstr>JBoss EAP 6</vt:lpstr>
      <vt:lpstr>JBoss EAP 6</vt:lpstr>
      <vt:lpstr>JBoss EAP 7</vt:lpstr>
      <vt:lpstr>JBoss EAP 6 &amp; 7</vt:lpstr>
      <vt:lpstr>JBoss EAP 6 &amp; 7</vt:lpstr>
      <vt:lpstr>JBoss EAP in DoD</vt:lpstr>
      <vt:lpstr>JBoss EAP Security</vt:lpstr>
      <vt:lpstr>JBoss EAP Security</vt:lpstr>
      <vt:lpstr>JBoss EAP Security</vt:lpstr>
      <vt:lpstr>JBoss EAP Security</vt:lpstr>
      <vt:lpstr>JBoss EAP Migrations Tooling</vt:lpstr>
      <vt:lpstr>Windup</vt:lpstr>
      <vt:lpstr>Windup</vt:lpstr>
      <vt:lpstr>Windup</vt:lpstr>
      <vt:lpstr>Windup</vt:lpstr>
      <vt:lpstr>Red Hat Migration Methodology</vt:lpstr>
      <vt:lpstr>PowerPoint Presentation</vt:lpstr>
      <vt:lpstr>40 HOURS TO MIGRATION ONE APP</vt:lpstr>
      <vt:lpstr>THERE MUST BE ANOTHER WAY</vt:lpstr>
      <vt:lpstr>RED HAT MIGRATION METHODOLOGY</vt:lpstr>
      <vt:lpstr>MIGRATION PROCESS - DESIGN</vt:lpstr>
      <vt:lpstr>MIGRATION PROCESS - DESIGN</vt:lpstr>
      <vt:lpstr>MIGRATION PROCESS - DEPLOY</vt:lpstr>
      <vt:lpstr>MIGRATION PROCESS - DEPLOY</vt:lpstr>
      <vt:lpstr>RED HAT CONSULTING HELPS YOU</vt:lpstr>
      <vt:lpstr>Questions?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Fiserv EAP 6 &amp; 7 Architecture Review</dc:title>
  <cp:lastModifiedBy>T A</cp:lastModifiedBy>
  <cp:revision>1</cp:revision>
  <dcterms:modified xsi:type="dcterms:W3CDTF">2016-08-18T02:18:13Z</dcterms:modified>
</cp:coreProperties>
</file>